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52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46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13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4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2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9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42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62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9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40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83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404D-A543-4C8A-B573-8DD40E3105CD}" type="datetimeFigureOut">
              <a:rPr lang="en-SG" smtClean="0"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4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780EA8-DF4A-86A3-AFE4-0132B54A7DAC}"/>
              </a:ext>
            </a:extLst>
          </p:cNvPr>
          <p:cNvSpPr txBox="1"/>
          <p:nvPr/>
        </p:nvSpPr>
        <p:spPr>
          <a:xfrm>
            <a:off x="463640" y="940158"/>
            <a:ext cx="589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Top-level folders, each one for a dataset, e.g.  indel_set1</a:t>
            </a:r>
          </a:p>
          <a:p>
            <a:r>
              <a:rPr lang="en-US" dirty="0"/>
              <a:t>(the …</a:t>
            </a:r>
            <a:r>
              <a:rPr lang="en-US" dirty="0" err="1"/>
              <a:t>down_sampl</a:t>
            </a:r>
            <a:r>
              <a:rPr lang="en-US" dirty="0"/>
              <a:t> folders use the corresponding full datasets, e.g. indel_set1_down_samp uses the same data as indel_set1)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C90AF-9387-E915-2CDC-B3B7EB37189B}"/>
              </a:ext>
            </a:extLst>
          </p:cNvPr>
          <p:cNvSpPr txBox="1"/>
          <p:nvPr/>
        </p:nvSpPr>
        <p:spPr>
          <a:xfrm>
            <a:off x="2329228" y="2215991"/>
            <a:ext cx="11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indel_set1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71050-3A80-9B19-5B31-861929254968}"/>
              </a:ext>
            </a:extLst>
          </p:cNvPr>
          <p:cNvSpPr txBox="1"/>
          <p:nvPr/>
        </p:nvSpPr>
        <p:spPr>
          <a:xfrm>
            <a:off x="579549" y="3451539"/>
            <a:ext cx="5903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      input                  </a:t>
            </a:r>
            <a:r>
              <a:rPr lang="en-US" dirty="0" err="1"/>
              <a:t>raw_results</a:t>
            </a:r>
            <a:r>
              <a:rPr lang="en-US" dirty="0"/>
              <a:t>              summary</a:t>
            </a:r>
          </a:p>
          <a:p>
            <a:r>
              <a:rPr lang="en-US" dirty="0"/>
              <a:t>                                                                                (still needed?)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5D04C-7E35-C2F7-EA2E-9805709FBD00}"/>
              </a:ext>
            </a:extLst>
          </p:cNvPr>
          <p:cNvSpPr txBox="1"/>
          <p:nvPr/>
        </p:nvSpPr>
        <p:spPr>
          <a:xfrm>
            <a:off x="41208" y="4318239"/>
            <a:ext cx="286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Noise level:</a:t>
            </a:r>
          </a:p>
          <a:p>
            <a:r>
              <a:rPr lang="en-US" dirty="0"/>
              <a:t>Moderate Noiseless Realistic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62593-9ECE-CFC4-3AF7-B0C098DF627B}"/>
              </a:ext>
            </a:extLst>
          </p:cNvPr>
          <p:cNvSpPr txBox="1"/>
          <p:nvPr/>
        </p:nvSpPr>
        <p:spPr>
          <a:xfrm>
            <a:off x="922512" y="5850545"/>
            <a:ext cx="524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Approaches: </a:t>
            </a:r>
            <a:r>
              <a:rPr lang="en-US" dirty="0" err="1"/>
              <a:t>mSighdp.results</a:t>
            </a:r>
            <a:r>
              <a:rPr lang="en-US" dirty="0"/>
              <a:t> NR_hdp_gb_1.results ….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147B8-8325-6FFE-F7EA-7176F51FB110}"/>
              </a:ext>
            </a:extLst>
          </p:cNvPr>
          <p:cNvSpPr txBox="1"/>
          <p:nvPr/>
        </p:nvSpPr>
        <p:spPr>
          <a:xfrm>
            <a:off x="214173" y="7014947"/>
            <a:ext cx="39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Noise level: </a:t>
            </a:r>
            <a:r>
              <a:rPr lang="en-US" dirty="0"/>
              <a:t>Moderate Noiseless Realistic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5FE7C-568C-E382-274D-041D5F576839}"/>
              </a:ext>
            </a:extLst>
          </p:cNvPr>
          <p:cNvSpPr txBox="1"/>
          <p:nvPr/>
        </p:nvSpPr>
        <p:spPr>
          <a:xfrm>
            <a:off x="405210" y="7994683"/>
            <a:ext cx="548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5 different random seeds: </a:t>
            </a:r>
            <a:r>
              <a:rPr lang="en-US" dirty="0"/>
              <a:t>seed.145879    seed.200437 ….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2FA9D-2EC2-248D-E1BA-7670E4DEB8C2}"/>
              </a:ext>
            </a:extLst>
          </p:cNvPr>
          <p:cNvCxnSpPr>
            <a:cxnSpLocks/>
          </p:cNvCxnSpPr>
          <p:nvPr/>
        </p:nvCxnSpPr>
        <p:spPr>
          <a:xfrm flipH="1">
            <a:off x="3482266" y="7384279"/>
            <a:ext cx="279979" cy="45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9A7900-1053-D564-07A6-58FFEECCD12E}"/>
              </a:ext>
            </a:extLst>
          </p:cNvPr>
          <p:cNvCxnSpPr>
            <a:cxnSpLocks/>
          </p:cNvCxnSpPr>
          <p:nvPr/>
        </p:nvCxnSpPr>
        <p:spPr>
          <a:xfrm>
            <a:off x="3730755" y="7375407"/>
            <a:ext cx="957155" cy="59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0844B-F111-B5C9-C630-7671C88C0D0F}"/>
              </a:ext>
            </a:extLst>
          </p:cNvPr>
          <p:cNvCxnSpPr>
            <a:cxnSpLocks/>
          </p:cNvCxnSpPr>
          <p:nvPr/>
        </p:nvCxnSpPr>
        <p:spPr>
          <a:xfrm flipH="1">
            <a:off x="1398495" y="6219877"/>
            <a:ext cx="1203037" cy="54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E41EA-A853-9588-4354-86F5122F3056}"/>
              </a:ext>
            </a:extLst>
          </p:cNvPr>
          <p:cNvCxnSpPr>
            <a:cxnSpLocks/>
          </p:cNvCxnSpPr>
          <p:nvPr/>
        </p:nvCxnSpPr>
        <p:spPr>
          <a:xfrm flipH="1">
            <a:off x="2329228" y="6239453"/>
            <a:ext cx="272304" cy="62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5B4493-3935-59B5-4CD4-8646D19FCBD5}"/>
              </a:ext>
            </a:extLst>
          </p:cNvPr>
          <p:cNvCxnSpPr>
            <a:cxnSpLocks/>
          </p:cNvCxnSpPr>
          <p:nvPr/>
        </p:nvCxnSpPr>
        <p:spPr>
          <a:xfrm>
            <a:off x="2640051" y="6242715"/>
            <a:ext cx="387862" cy="54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E4B30E-FC5F-22A5-B888-E5B988D92AEE}"/>
              </a:ext>
            </a:extLst>
          </p:cNvPr>
          <p:cNvCxnSpPr>
            <a:cxnSpLocks/>
          </p:cNvCxnSpPr>
          <p:nvPr/>
        </p:nvCxnSpPr>
        <p:spPr>
          <a:xfrm flipH="1">
            <a:off x="2801961" y="3991460"/>
            <a:ext cx="792850" cy="183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6D9261-D67C-CA25-5984-A4A8EF90AA9B}"/>
              </a:ext>
            </a:extLst>
          </p:cNvPr>
          <p:cNvCxnSpPr>
            <a:cxnSpLocks/>
          </p:cNvCxnSpPr>
          <p:nvPr/>
        </p:nvCxnSpPr>
        <p:spPr>
          <a:xfrm>
            <a:off x="3594811" y="4043388"/>
            <a:ext cx="780422" cy="167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45019A-963B-735F-78FD-41FDBEB436B7}"/>
              </a:ext>
            </a:extLst>
          </p:cNvPr>
          <p:cNvCxnSpPr>
            <a:cxnSpLocks/>
          </p:cNvCxnSpPr>
          <p:nvPr/>
        </p:nvCxnSpPr>
        <p:spPr>
          <a:xfrm flipH="1">
            <a:off x="579549" y="3798202"/>
            <a:ext cx="1203037" cy="54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6341D5-77D0-2640-11B7-64D9B1B2C861}"/>
              </a:ext>
            </a:extLst>
          </p:cNvPr>
          <p:cNvCxnSpPr>
            <a:cxnSpLocks/>
          </p:cNvCxnSpPr>
          <p:nvPr/>
        </p:nvCxnSpPr>
        <p:spPr>
          <a:xfrm flipH="1">
            <a:off x="1510282" y="3817778"/>
            <a:ext cx="272304" cy="62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4FCE2F-DB9B-EC07-BFBB-5AB20D8066E1}"/>
              </a:ext>
            </a:extLst>
          </p:cNvPr>
          <p:cNvCxnSpPr>
            <a:cxnSpLocks/>
          </p:cNvCxnSpPr>
          <p:nvPr/>
        </p:nvCxnSpPr>
        <p:spPr>
          <a:xfrm>
            <a:off x="1821105" y="3821040"/>
            <a:ext cx="387862" cy="54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7283B9-42D2-C443-CDE4-B7C85EF09EDE}"/>
              </a:ext>
            </a:extLst>
          </p:cNvPr>
          <p:cNvCxnSpPr>
            <a:cxnSpLocks/>
          </p:cNvCxnSpPr>
          <p:nvPr/>
        </p:nvCxnSpPr>
        <p:spPr>
          <a:xfrm flipH="1">
            <a:off x="896753" y="2585323"/>
            <a:ext cx="1857998" cy="8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6A8516-1CB0-4C14-6535-6843CF1A7D6B}"/>
              </a:ext>
            </a:extLst>
          </p:cNvPr>
          <p:cNvCxnSpPr>
            <a:cxnSpLocks/>
          </p:cNvCxnSpPr>
          <p:nvPr/>
        </p:nvCxnSpPr>
        <p:spPr>
          <a:xfrm flipH="1">
            <a:off x="1821105" y="2604899"/>
            <a:ext cx="933646" cy="90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F2222B-EA68-6366-085C-40DC7E81F2F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10669" y="2585323"/>
            <a:ext cx="2383919" cy="88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EF1083-43B3-0FB6-9D3D-F3D9CF6C7E7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10669" y="2585323"/>
            <a:ext cx="502233" cy="83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2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102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4</cp:revision>
  <dcterms:created xsi:type="dcterms:W3CDTF">2022-09-09T20:25:04Z</dcterms:created>
  <dcterms:modified xsi:type="dcterms:W3CDTF">2022-09-09T20:39:57Z</dcterms:modified>
</cp:coreProperties>
</file>