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BF1D7-FF7D-9547-BA9A-1ED691A97136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CBDFB-D139-0745-B922-6BBC9350A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2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CBDFB-D139-0745-B922-6BBC9350A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0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7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52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0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5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2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283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0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6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64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54ED61F-37A2-1443-8102-E1113CB5BE9A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8704752-D570-2249-9D26-DECA3D943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veschofield/build-beginner-ethical-hacking-environme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B8DC0-12E5-537C-FFFD-E199FA1DA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u="sng" dirty="0"/>
              <a:t>Localhost</a:t>
            </a:r>
            <a:r>
              <a:rPr lang="en-US" dirty="0"/>
              <a:t> will keep you out of prison”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9A71A-7561-FAB4-8390-EB9463641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19"/>
            <a:ext cx="7891272" cy="1799029"/>
          </a:xfrm>
        </p:spPr>
        <p:txBody>
          <a:bodyPr>
            <a:normAutofit lnSpcReduction="10000"/>
          </a:bodyPr>
          <a:lstStyle/>
          <a:p>
            <a:br>
              <a:rPr lang="en-US" dirty="0"/>
            </a:br>
            <a:r>
              <a:rPr lang="en-US" dirty="0"/>
              <a:t>Build Beginner Ethical Hacking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https://github.com/steveschofield/build-beginner-ethical-hacking-environment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/groups/14653128/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0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5C5A-C012-4E08-F03B-CC382E092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 heard of someone going to jail for not being Ethical?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B84B-FEEA-C6BC-47DE-3CE14C7F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486939"/>
            <a:ext cx="10058400" cy="11154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831CA-CDFC-EDB3-FBC6-F90650212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91" y="2289054"/>
            <a:ext cx="7772400" cy="1602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C70947-8C8B-80D8-6061-05E2F160D6B7}"/>
              </a:ext>
            </a:extLst>
          </p:cNvPr>
          <p:cNvSpPr txBox="1"/>
          <p:nvPr/>
        </p:nvSpPr>
        <p:spPr>
          <a:xfrm>
            <a:off x="231258" y="6373368"/>
            <a:ext cx="105820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www.theverge.com</a:t>
            </a:r>
            <a:r>
              <a:rPr lang="en-US" sz="1200" dirty="0"/>
              <a:t>/news/657867/former-</a:t>
            </a:r>
            <a:r>
              <a:rPr lang="en-US" sz="1200" dirty="0" err="1"/>
              <a:t>disney</a:t>
            </a:r>
            <a:r>
              <a:rPr lang="en-US" sz="1200" dirty="0"/>
              <a:t>-employee-sentenced-menu-hacking</a:t>
            </a:r>
          </a:p>
        </p:txBody>
      </p:sp>
    </p:spTree>
    <p:extLst>
      <p:ext uri="{BB962C8B-B14F-4D97-AF65-F5344CB8AC3E}">
        <p14:creationId xmlns:p14="http://schemas.microsoft.com/office/powerpoint/2010/main" val="389348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36CB5-54D8-A082-826D-CBDE2759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anyone </a:t>
            </a:r>
            <a:r>
              <a:rPr lang="en-US" dirty="0" err="1"/>
              <a:t>owasp</a:t>
            </a:r>
            <a:r>
              <a:rPr lang="en-US" dirty="0"/>
              <a:t> </a:t>
            </a:r>
            <a:r>
              <a:rPr lang="en-US" dirty="0" err="1"/>
              <a:t>juiceshop</a:t>
            </a:r>
            <a:r>
              <a:rPr lang="en-US" dirty="0"/>
              <a:t> certified?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B4E0-8694-4AE8-DB94-8B6679FC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anyone solved all 171+ vulnerabilities in OWASP </a:t>
            </a:r>
            <a:r>
              <a:rPr lang="en-US" dirty="0" err="1"/>
              <a:t>JuiceShop</a:t>
            </a:r>
            <a:r>
              <a:rPr lang="en-US" dirty="0"/>
              <a:t>?</a:t>
            </a:r>
          </a:p>
          <a:p>
            <a:r>
              <a:rPr lang="en-US" dirty="0"/>
              <a:t>Anyone complete the </a:t>
            </a:r>
            <a:r>
              <a:rPr lang="en-US" dirty="0" err="1"/>
              <a:t>Portswigger</a:t>
            </a:r>
            <a:r>
              <a:rPr lang="en-US" dirty="0"/>
              <a:t> Web Academy?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0753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</TotalTime>
  <Words>86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“Localhost will keep you out of prison”</vt:lpstr>
      <vt:lpstr>Ever heard of someone going to jail for not being Ethical?</vt:lpstr>
      <vt:lpstr>Is anyone owasp juiceshop certified?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Schofield</dc:creator>
  <cp:lastModifiedBy>Steven Schofield</cp:lastModifiedBy>
  <cp:revision>7</cp:revision>
  <dcterms:created xsi:type="dcterms:W3CDTF">2025-05-02T01:28:21Z</dcterms:created>
  <dcterms:modified xsi:type="dcterms:W3CDTF">2025-05-02T01:37:01Z</dcterms:modified>
</cp:coreProperties>
</file>