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F6F-F934-4207-B76A-B8CE0E29647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A969-948B-49B0-9FF9-811D66182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F6F-F934-4207-B76A-B8CE0E29647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A969-948B-49B0-9FF9-811D66182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87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F6F-F934-4207-B76A-B8CE0E29647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A969-948B-49B0-9FF9-811D66182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5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F6F-F934-4207-B76A-B8CE0E29647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A969-948B-49B0-9FF9-811D66182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F6F-F934-4207-B76A-B8CE0E29647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A969-948B-49B0-9FF9-811D66182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3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F6F-F934-4207-B76A-B8CE0E29647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A969-948B-49B0-9FF9-811D66182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63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F6F-F934-4207-B76A-B8CE0E29647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A969-948B-49B0-9FF9-811D66182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2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F6F-F934-4207-B76A-B8CE0E29647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A969-948B-49B0-9FF9-811D66182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6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F6F-F934-4207-B76A-B8CE0E29647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A969-948B-49B0-9FF9-811D66182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F6F-F934-4207-B76A-B8CE0E29647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A969-948B-49B0-9FF9-811D66182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5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F6F-F934-4207-B76A-B8CE0E29647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A969-948B-49B0-9FF9-811D66182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70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7F6F-F934-4207-B76A-B8CE0E29647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DA969-948B-49B0-9FF9-811D66182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2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BUILDING AN E-COMMERCE WEBSITE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• The Front-End of the website is developed by</a:t>
            </a:r>
            <a:br>
              <a:rPr lang="en-US" sz="2000" dirty="0" smtClean="0"/>
            </a:br>
            <a:r>
              <a:rPr lang="en-US" sz="2000" dirty="0" smtClean="0"/>
              <a:t>HTML, CSS and Bootstrap.</a:t>
            </a:r>
            <a:br>
              <a:rPr lang="en-US" sz="2000" dirty="0" smtClean="0"/>
            </a:br>
            <a:r>
              <a:rPr lang="en-US" sz="2000" dirty="0" smtClean="0"/>
              <a:t>• And I developed a login page using Bootstrap</a:t>
            </a:r>
            <a:br>
              <a:rPr lang="en-US" sz="2000" dirty="0" smtClean="0"/>
            </a:br>
            <a:r>
              <a:rPr lang="en-US" sz="2000" dirty="0" smtClean="0"/>
              <a:t>Starter Template and </a:t>
            </a:r>
            <a:r>
              <a:rPr lang="en-US" sz="2000" dirty="0" err="1" smtClean="0"/>
              <a:t>Nav</a:t>
            </a:r>
            <a:r>
              <a:rPr lang="en-US" sz="2000" dirty="0" smtClean="0"/>
              <a:t> bar .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688"/>
            <a:ext cx="9313900" cy="4351338"/>
          </a:xfrm>
        </p:spPr>
      </p:pic>
    </p:spTree>
    <p:extLst>
      <p:ext uri="{BB962C8B-B14F-4D97-AF65-F5344CB8AC3E}">
        <p14:creationId xmlns:p14="http://schemas.microsoft.com/office/powerpoint/2010/main" val="78875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• And I developed a signup page using Bootstrap</a:t>
            </a:r>
            <a:br>
              <a:rPr lang="en-US" sz="2400" dirty="0" smtClean="0"/>
            </a:br>
            <a:r>
              <a:rPr lang="en-US" sz="2400" dirty="0" smtClean="0"/>
              <a:t>Starter Template and Horizontal forms.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55" y="1812563"/>
            <a:ext cx="9334713" cy="4351338"/>
          </a:xfrm>
        </p:spPr>
      </p:pic>
    </p:spTree>
    <p:extLst>
      <p:ext uri="{BB962C8B-B14F-4D97-AF65-F5344CB8AC3E}">
        <p14:creationId xmlns:p14="http://schemas.microsoft.com/office/powerpoint/2010/main" val="123264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• Next Tasks is to form an index page of a website, so</a:t>
            </a:r>
            <a:br>
              <a:rPr lang="en-US" sz="2400" dirty="0" smtClean="0"/>
            </a:br>
            <a:r>
              <a:rPr lang="en-US" sz="2400" dirty="0" smtClean="0"/>
              <a:t>I used Bootstrap Components Cards.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7" y="1825625"/>
            <a:ext cx="9293180" cy="4351338"/>
          </a:xfrm>
        </p:spPr>
      </p:pic>
    </p:spTree>
    <p:extLst>
      <p:ext uri="{BB962C8B-B14F-4D97-AF65-F5344CB8AC3E}">
        <p14:creationId xmlns:p14="http://schemas.microsoft.com/office/powerpoint/2010/main" val="425444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• I created a product details webpage by using</a:t>
            </a:r>
            <a:br>
              <a:rPr lang="en-US" sz="2400" dirty="0" smtClean="0"/>
            </a:br>
            <a:r>
              <a:rPr lang="en-US" sz="2400" dirty="0" smtClean="0"/>
              <a:t>Bootstrap view details template.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345155" cy="4351338"/>
          </a:xfrm>
        </p:spPr>
      </p:pic>
    </p:spTree>
    <p:extLst>
      <p:ext uri="{BB962C8B-B14F-4D97-AF65-F5344CB8AC3E}">
        <p14:creationId xmlns:p14="http://schemas.microsoft.com/office/powerpoint/2010/main" val="8377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451" y="927464"/>
            <a:ext cx="96926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• I got the pictures from unleash.com and I use</a:t>
            </a:r>
          </a:p>
          <a:p>
            <a:r>
              <a:rPr lang="en-US" sz="2800" dirty="0" smtClean="0"/>
              <a:t>sublime text 4 for execution.</a:t>
            </a:r>
          </a:p>
          <a:p>
            <a:endParaRPr lang="en-US" sz="2800" dirty="0" smtClean="0"/>
          </a:p>
          <a:p>
            <a:r>
              <a:rPr lang="en-US" sz="2800" dirty="0" smtClean="0"/>
              <a:t>• I added many changes as per in the lesson videos.</a:t>
            </a:r>
          </a:p>
          <a:p>
            <a:r>
              <a:rPr lang="en-US" sz="2800" dirty="0" smtClean="0"/>
              <a:t>I got stop from created a front end of website only and I</a:t>
            </a:r>
          </a:p>
          <a:p>
            <a:r>
              <a:rPr lang="en-US" sz="2800" dirty="0" smtClean="0"/>
              <a:t>didn’t know to continue the backend of website</a:t>
            </a:r>
          </a:p>
          <a:p>
            <a:r>
              <a:rPr lang="en-US" sz="2800" dirty="0" smtClean="0"/>
              <a:t>creation. And I try to do it by seeing the YouTube</a:t>
            </a:r>
          </a:p>
          <a:p>
            <a:r>
              <a:rPr lang="en-US" sz="2800" dirty="0" smtClean="0"/>
              <a:t>videos but I didn’t have that much to finish the task in</a:t>
            </a:r>
          </a:p>
          <a:p>
            <a:r>
              <a:rPr lang="en-US" sz="2800" dirty="0" smtClean="0"/>
              <a:t>time. Sorry for the inconvenience.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005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BUILDING AN E-COMMERCE WEBSITE • The Front-End of the website is developed by HTML, CSS and Bootstrap. • And I developed a login page using Bootstrap Starter Template and Nav bar .</vt:lpstr>
      <vt:lpstr>• And I developed a signup page using Bootstrap Starter Template and Horizontal forms.</vt:lpstr>
      <vt:lpstr>• Next Tasks is to form an index page of a website, so I used Bootstrap Components Cards.</vt:lpstr>
      <vt:lpstr>• I created a product details webpage by using Bootstrap view details template.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E-COMMERCE WEBSITE • The Front-End of the website is developed by HTML, CSS and Bootstrap. • And I developed a login page using Bootstrap Starter Template and Nav bar .</dc:title>
  <dc:creator>ASUS</dc:creator>
  <cp:lastModifiedBy>ASUS</cp:lastModifiedBy>
  <cp:revision>2</cp:revision>
  <dcterms:created xsi:type="dcterms:W3CDTF">2021-08-31T12:53:42Z</dcterms:created>
  <dcterms:modified xsi:type="dcterms:W3CDTF">2021-08-31T13:00:30Z</dcterms:modified>
</cp:coreProperties>
</file>