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1" r:id="rId4"/>
    <p:sldId id="292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640" cy="763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06A45DA-AFF6-4714-BFE8-CFE5D439BA5B}" type="datetime">
              <a:rPr lang="en-US" sz="900" b="0" strike="noStrike" spc="-1">
                <a:solidFill>
                  <a:srgbClr val="8B8B8B"/>
                </a:solidFill>
                <a:latin typeface="Trebuchet MS"/>
              </a:rPr>
              <a:t>11/24/2020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18EB025-6E42-479D-8960-03FBDD81DA25}" type="slidenum">
              <a:rPr lang="en-US" sz="900" b="0" strike="noStrike" spc="-1">
                <a:solidFill>
                  <a:srgbClr val="4F81BD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cket-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</a:rPr>
              <a:t>Programming Language Advances in Racket</a:t>
            </a:r>
            <a:endParaRPr lang="en-US" sz="5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506960" y="4050720"/>
            <a:ext cx="7766640" cy="243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808080"/>
                </a:solidFill>
                <a:latin typeface="Trebuchet MS"/>
              </a:rPr>
              <a:t>CSC 201 Section 3, Team 4</a:t>
            </a:r>
            <a:endParaRPr lang="en-US" sz="1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808080"/>
                </a:solidFill>
                <a:latin typeface="Trebuchet MS"/>
              </a:rPr>
              <a:t>Nitin Nath</a:t>
            </a:r>
            <a:endParaRPr lang="en-US" sz="1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808080"/>
                </a:solidFill>
                <a:latin typeface="Trebuchet MS"/>
              </a:rPr>
              <a:t>Jeffrey Byrnes</a:t>
            </a:r>
            <a:endParaRPr lang="en-US" sz="1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808080"/>
                </a:solidFill>
                <a:latin typeface="Trebuchet MS"/>
              </a:rPr>
              <a:t>Steven Mackey</a:t>
            </a:r>
            <a:endParaRPr lang="en-US" sz="1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808080"/>
                </a:solidFill>
                <a:latin typeface="Trebuchet MS"/>
              </a:rPr>
              <a:t>Alex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Trebuchet MS"/>
              </a:rPr>
              <a:t>Nosenko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062231" y="159798"/>
            <a:ext cx="7766640" cy="2383144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</a:rPr>
              <a:t>Main Characteristics and main Strengths of Racket</a:t>
            </a:r>
            <a:endParaRPr lang="en-US" sz="5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770040" y="2542942"/>
            <a:ext cx="8926920" cy="345645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dirty="0"/>
              <a:t>source: </a:t>
            </a:r>
            <a:r>
              <a:rPr lang="en-US" dirty="0">
                <a:hlinkClick r:id="rId2"/>
              </a:rPr>
              <a:t>https://racket-lang.org/</a:t>
            </a: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Racket is a stable programming language that has matured over time</a:t>
            </a:r>
            <a:br>
              <a:rPr lang="en-US" dirty="0"/>
            </a:br>
            <a:r>
              <a:rPr lang="en-US" dirty="0"/>
              <a:t> - It is cross-platform</a:t>
            </a:r>
            <a:br>
              <a:rPr lang="en-US" dirty="0"/>
            </a:br>
            <a:r>
              <a:rPr lang="en-US" dirty="0"/>
              <a:t>     -	Windows</a:t>
            </a:r>
            <a:br>
              <a:rPr lang="en-US" dirty="0"/>
            </a:br>
            <a:r>
              <a:rPr lang="en-US" dirty="0"/>
              <a:t>     -	Linux</a:t>
            </a:r>
            <a:br>
              <a:rPr lang="en-US" dirty="0"/>
            </a:br>
            <a:r>
              <a:rPr lang="en-US" dirty="0"/>
              <a:t>     -	MacOS</a:t>
            </a: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Racket contains</a:t>
            </a:r>
            <a:br>
              <a:rPr lang="en-US" dirty="0"/>
            </a:br>
            <a:r>
              <a:rPr lang="en-US" dirty="0"/>
              <a:t>  - Package system</a:t>
            </a:r>
            <a:br>
              <a:rPr lang="en-US" dirty="0"/>
            </a:br>
            <a:r>
              <a:rPr lang="en-US" dirty="0"/>
              <a:t>    where you can install a package and use the libraries provided</a:t>
            </a:r>
            <a:br>
              <a:rPr lang="en-US" dirty="0"/>
            </a:br>
            <a:r>
              <a:rPr lang="en-US" dirty="0"/>
              <a:t>  - GUI Framework</a:t>
            </a:r>
            <a:br>
              <a:rPr lang="en-US" dirty="0"/>
            </a:br>
            <a:r>
              <a:rPr lang="en-US" dirty="0"/>
              <a:t>  - Foreign Interface such as </a:t>
            </a:r>
            <a:r>
              <a:rPr lang="en-US" dirty="0" err="1"/>
              <a:t>Ctype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062231" y="159798"/>
            <a:ext cx="7766640" cy="2383144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</a:rPr>
              <a:t>Main Characteristics and main Strengths of Racket</a:t>
            </a:r>
            <a:endParaRPr lang="en-US" sz="5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770040" y="2476869"/>
            <a:ext cx="8926920" cy="4048218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Racket includes rich set of Libraries</a:t>
            </a:r>
            <a:br>
              <a:rPr lang="en-US" dirty="0"/>
            </a:br>
            <a:r>
              <a:rPr lang="en-US" dirty="0"/>
              <a:t>   - Web Applications</a:t>
            </a:r>
            <a:br>
              <a:rPr lang="en-US" dirty="0"/>
            </a:br>
            <a:r>
              <a:rPr lang="en-US" dirty="0"/>
              <a:t>   - Database</a:t>
            </a:r>
            <a:br>
              <a:rPr lang="en-US" dirty="0"/>
            </a:br>
            <a:r>
              <a:rPr lang="en-US" dirty="0"/>
              <a:t>   - Math &amp; Statistics</a:t>
            </a:r>
            <a:br>
              <a:rPr lang="en-US" dirty="0"/>
            </a:br>
            <a:r>
              <a:rPr lang="en-US" dirty="0"/>
              <a:t>   - Network Libraries</a:t>
            </a:r>
            <a:br>
              <a:rPr lang="en-US" dirty="0"/>
            </a:br>
            <a:r>
              <a:rPr lang="en-US" dirty="0"/>
              <a:t>   - Parsing Libraries</a:t>
            </a: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Racket is Extensible &amp; Robust</a:t>
            </a:r>
            <a:br>
              <a:rPr lang="en-US" dirty="0"/>
            </a:br>
            <a:r>
              <a:rPr lang="en-US" dirty="0"/>
              <a:t>   - Powerful Macros</a:t>
            </a:r>
            <a:br>
              <a:rPr lang="en-US" dirty="0"/>
            </a:br>
            <a:r>
              <a:rPr lang="en-US" dirty="0"/>
              <a:t>   - Programmer can make domain-specific Languages or constructs with these macros</a:t>
            </a:r>
            <a:br>
              <a:rPr lang="en-US" dirty="0"/>
            </a:br>
            <a:r>
              <a:rPr lang="en-US" dirty="0"/>
              <a:t>   - Provides a Contract Guide</a:t>
            </a:r>
            <a:br>
              <a:rPr lang="en-US" dirty="0"/>
            </a:br>
            <a:r>
              <a:rPr lang="en-US" dirty="0"/>
              <a:t>      * High-Order Contracts</a:t>
            </a:r>
            <a:br>
              <a:rPr lang="en-US" dirty="0"/>
            </a:br>
            <a:r>
              <a:rPr lang="en-US" dirty="0"/>
              <a:t>      * The Typed Contract Guide</a:t>
            </a:r>
            <a:endParaRPr lang="en-U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07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062231" y="159798"/>
            <a:ext cx="7766640" cy="2383144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</a:rPr>
              <a:t>Main Characteristics and main Strengths of Racket</a:t>
            </a:r>
            <a:endParaRPr lang="en-US" sz="5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770040" y="2890080"/>
            <a:ext cx="8926920" cy="31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Racket supports Major Editors</a:t>
            </a:r>
            <a:br>
              <a:rPr lang="en-US" dirty="0"/>
            </a:br>
            <a:r>
              <a:rPr lang="en-US" dirty="0"/>
              <a:t>   - Inspired by other Integrated Development Environments (IDE)</a:t>
            </a:r>
            <a:br>
              <a:rPr lang="en-US" dirty="0"/>
            </a:br>
            <a:r>
              <a:rPr lang="en-US" dirty="0"/>
              <a:t>   - VIM</a:t>
            </a:r>
            <a:br>
              <a:rPr lang="en-US" dirty="0"/>
            </a:br>
            <a:r>
              <a:rPr lang="en-US" dirty="0"/>
              <a:t>   - EMACS</a:t>
            </a:r>
            <a:endParaRPr lang="en-U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98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261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Symbol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for Software Security</dc:title>
  <dc:subject/>
  <dc:creator>Nosenko, Alex@EMSA</dc:creator>
  <dc:description/>
  <cp:lastModifiedBy>Nathan Nath</cp:lastModifiedBy>
  <cp:revision>39</cp:revision>
  <dcterms:created xsi:type="dcterms:W3CDTF">2020-11-18T06:40:48Z</dcterms:created>
  <dcterms:modified xsi:type="dcterms:W3CDTF">2020-11-24T16:51:27Z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35</vt:i4>
  </property>
</Properties>
</file>