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5.png" ContentType="image/png"/>
  <Override PartName="/ppt/media/image2.png" ContentType="image/png"/>
  <Override PartName="/ppt/media/image16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1506960" y="4050720"/>
            <a:ext cx="7765200" cy="24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933480" y="4381560"/>
            <a:ext cx="2057400" cy="188136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89" name="Picture 628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8160" cy="1216440"/>
          </a:xfrm>
          <a:prstGeom prst="rect">
            <a:avLst/>
          </a:prstGeom>
          <a:ln>
            <a:noFill/>
          </a:ln>
        </p:spPr>
      </p:pic>
      <p:pic>
        <p:nvPicPr>
          <p:cNvPr id="690" name="Picture 629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7200" cy="1371240"/>
          </a:xfrm>
          <a:prstGeom prst="rect">
            <a:avLst/>
          </a:prstGeom>
          <a:ln>
            <a:noFill/>
          </a:ln>
        </p:spPr>
      </p:pic>
      <p:pic>
        <p:nvPicPr>
          <p:cNvPr id="691" name="Picture 630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2920" cy="957240"/>
          </a:xfrm>
          <a:prstGeom prst="rect">
            <a:avLst/>
          </a:prstGeom>
          <a:ln>
            <a:noFill/>
          </a:ln>
        </p:spPr>
      </p:pic>
      <p:pic>
        <p:nvPicPr>
          <p:cNvPr id="692" name="Picture 631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5080" cy="74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97" name="" descr=""/>
          <p:cNvPicPr/>
          <p:nvPr/>
        </p:nvPicPr>
        <p:blipFill>
          <a:blip r:embed="rId1"/>
          <a:stretch/>
        </p:blipFill>
        <p:spPr>
          <a:xfrm>
            <a:off x="1005840" y="2651760"/>
            <a:ext cx="3876480" cy="1771200"/>
          </a:xfrm>
          <a:prstGeom prst="rect">
            <a:avLst/>
          </a:prstGeom>
          <a:ln>
            <a:noFill/>
          </a:ln>
        </p:spPr>
      </p:pic>
      <p:pic>
        <p:nvPicPr>
          <p:cNvPr id="698" name="" descr=""/>
          <p:cNvPicPr/>
          <p:nvPr/>
        </p:nvPicPr>
        <p:blipFill>
          <a:blip r:embed="rId2"/>
          <a:stretch/>
        </p:blipFill>
        <p:spPr>
          <a:xfrm>
            <a:off x="6016320" y="2560320"/>
            <a:ext cx="276192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0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form of pattern matching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01" name="" descr=""/>
          <p:cNvPicPr/>
          <p:nvPr/>
        </p:nvPicPr>
        <p:blipFill>
          <a:blip r:embed="rId1"/>
          <a:stretch/>
        </p:blipFill>
        <p:spPr>
          <a:xfrm>
            <a:off x="1463040" y="2648880"/>
            <a:ext cx="3108960" cy="110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03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exported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04" name="" descr=""/>
          <p:cNvPicPr/>
          <p:nvPr/>
        </p:nvPicPr>
        <p:blipFill>
          <a:blip r:embed="rId1"/>
          <a:stretch/>
        </p:blipFill>
        <p:spPr>
          <a:xfrm>
            <a:off x="1188720" y="2564640"/>
            <a:ext cx="3847680" cy="12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0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12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14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6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1886040" y="205560"/>
            <a:ext cx="636516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16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600" cy="4211640"/>
          </a:xfrm>
          <a:prstGeom prst="rect">
            <a:avLst/>
          </a:prstGeom>
          <a:ln>
            <a:noFill/>
          </a:ln>
        </p:spPr>
      </p:pic>
      <p:pic>
        <p:nvPicPr>
          <p:cNvPr id="717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6280" cy="43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2703960" y="205560"/>
            <a:ext cx="554724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19" name="Picture 2" descr=""/>
          <p:cNvPicPr/>
          <p:nvPr/>
        </p:nvPicPr>
        <p:blipFill>
          <a:blip r:embed="rId1"/>
          <a:srcRect l="16170" t="11458" r="63475" b="13540"/>
          <a:stretch/>
        </p:blipFill>
        <p:spPr>
          <a:xfrm>
            <a:off x="918360" y="1523880"/>
            <a:ext cx="4473360" cy="4947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720" name="CustomShape 2"/>
          <p:cNvSpPr/>
          <p:nvPr/>
        </p:nvSpPr>
        <p:spPr>
          <a:xfrm>
            <a:off x="5591520" y="1552680"/>
            <a:ext cx="4752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b="0" lang="en-US" sz="2800" spc="-1" strike="noStrike">
              <a:latin typeface="Arial"/>
            </a:endParaRPr>
          </a:p>
          <a:p>
            <a:pPr lvl="1" marL="8892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b="0" lang="en-US" sz="2800" spc="-1" strike="noStrike">
              <a:latin typeface="Arial"/>
            </a:endParaRPr>
          </a:p>
          <a:p>
            <a:pPr lvl="1" marL="8892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2703960" y="205560"/>
            <a:ext cx="635940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747000" y="1351440"/>
            <a:ext cx="763704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67" name="Group 3"/>
          <p:cNvGrpSpPr/>
          <p:nvPr/>
        </p:nvGrpSpPr>
        <p:grpSpPr>
          <a:xfrm>
            <a:off x="8003520" y="3556800"/>
            <a:ext cx="1492200" cy="1085760"/>
            <a:chOff x="8003520" y="3556800"/>
            <a:chExt cx="1492200" cy="1085760"/>
          </a:xfrm>
        </p:grpSpPr>
        <p:pic>
          <p:nvPicPr>
            <p:cNvPr id="66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000" cy="80856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949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69" name="CustomShape 4"/>
            <p:cNvSpPr/>
            <p:nvPr/>
          </p:nvSpPr>
          <p:spPr>
            <a:xfrm>
              <a:off x="8003520" y="4400640"/>
              <a:ext cx="149220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670" name="Group 5"/>
          <p:cNvGrpSpPr/>
          <p:nvPr/>
        </p:nvGrpSpPr>
        <p:grpSpPr>
          <a:xfrm>
            <a:off x="4056840" y="3818880"/>
            <a:ext cx="3399120" cy="2962440"/>
            <a:chOff x="4056840" y="3818880"/>
            <a:chExt cx="3399120" cy="2962440"/>
          </a:xfrm>
        </p:grpSpPr>
        <p:pic>
          <p:nvPicPr>
            <p:cNvPr id="67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120" cy="248328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949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72" name="CustomShape 6"/>
            <p:cNvSpPr/>
            <p:nvPr/>
          </p:nvSpPr>
          <p:spPr>
            <a:xfrm>
              <a:off x="4988880" y="6387120"/>
              <a:ext cx="178416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1062360" y="0"/>
            <a:ext cx="797904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770040" y="1570320"/>
            <a:ext cx="892548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1062360" y="159840"/>
            <a:ext cx="82843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70040" y="1699560"/>
            <a:ext cx="892548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offers functional language capabilities such as tail-call optimization and lexical closures.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has a rich language with an extensive set of libraries and tools. Not a “minimalist” language.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1062360" y="159840"/>
            <a:ext cx="806292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1632960" y="211428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/writer, QR-Code Writer and Reader, Spreadsheet read/Writer etc.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Several other Libraries 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Network, Parsing, GUI, Data Structures, Chess, Databases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1062360" y="159840"/>
            <a:ext cx="839520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1632960" y="235440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as a functional language</a:t>
            </a:r>
            <a:endParaRPr b="0" lang="en-US" sz="2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Tail Call optimization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685" name="Picture 624" descr=""/>
          <p:cNvPicPr/>
          <p:nvPr/>
        </p:nvPicPr>
        <p:blipFill>
          <a:blip r:embed="rId1"/>
          <a:stretch/>
        </p:blipFill>
        <p:spPr>
          <a:xfrm>
            <a:off x="2832480" y="4190400"/>
            <a:ext cx="5286240" cy="295200"/>
          </a:xfrm>
          <a:prstGeom prst="rect">
            <a:avLst/>
          </a:prstGeom>
          <a:ln>
            <a:noFill/>
          </a:ln>
        </p:spPr>
      </p:pic>
      <p:pic>
        <p:nvPicPr>
          <p:cNvPr id="686" name="Picture 625" descr=""/>
          <p:cNvPicPr/>
          <p:nvPr/>
        </p:nvPicPr>
        <p:blipFill>
          <a:blip r:embed="rId2"/>
          <a:stretch/>
        </p:blipFill>
        <p:spPr>
          <a:xfrm>
            <a:off x="3566160" y="5486400"/>
            <a:ext cx="3831480" cy="64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Application>LibreOffice/6.4.6.2$Linux_X86_64 LibreOffice_project/40$Build-2</Application>
  <Words>1166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2020-12-09T12:54:05Z</dcterms:modified>
  <cp:revision>85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