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acket-lang.org/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lexi-lambda.github.io/hackett/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fractalide/fractalide" TargetMode="External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acket/drracket" TargetMode="External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254304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 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https://racket-lang.org/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 a package and use the libraries provided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Foreign Interface such as Ctype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1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Inspired by other Integrated Development Environments (IDE)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VIM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EMACS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Powerful functional programming 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https://lexi-lambda.github.io/hackett/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Fractalide is another open-source programming language written in Racket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https://github.com/fractalide/fractalide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fact, Racket’s IDE (DrRacket) was written in Racket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https://github.com/racket/drracket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DrRacket includes all typical features of an IDE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Debugging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Source highlighting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Library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Application>LibreOffice/6.4.6.2$Linux_X86_64 LibreOffice_project/40$Build-2</Application>
  <Words>261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2020-12-03T16:38:12Z</dcterms:modified>
  <cp:revision>40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