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  <p:sldMasterId id="2147483765" r:id="rId10"/>
    <p:sldMasterId id="2147483778" r:id="rId11"/>
    <p:sldMasterId id="2147483791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1"/>
          <p:cNvGrpSpPr/>
          <p:nvPr/>
        </p:nvGrpSpPr>
        <p:grpSpPr>
          <a:xfrm>
            <a:off x="0" y="-8640"/>
            <a:ext cx="12189600" cy="6866640"/>
            <a:chOff x="0" y="-8640"/>
            <a:chExt cx="12189600" cy="6866640"/>
          </a:xfrm>
        </p:grpSpPr>
        <p:sp>
          <p:nvSpPr>
            <p:cNvPr id="25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4920" cy="686412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5880" cy="686412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7280" cy="38073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1920" cy="686412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7720" cy="686412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7400" cy="686412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4760" cy="32655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6040" cy="28422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2520" y="-8640"/>
            <a:ext cx="12187080" cy="6866640"/>
            <a:chOff x="2520" y="-8640"/>
            <a:chExt cx="12187080" cy="6866640"/>
          </a:xfrm>
        </p:grpSpPr>
        <p:sp>
          <p:nvSpPr>
            <p:cNvPr id="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9181440" y="-8640"/>
              <a:ext cx="3004920" cy="686412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603360" y="-8640"/>
              <a:ext cx="2585880" cy="686412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8932320" y="3048120"/>
              <a:ext cx="3257280" cy="38073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9334440" y="-8640"/>
              <a:ext cx="2851920" cy="686412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10898640" y="-8640"/>
              <a:ext cx="1287720" cy="686412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938960" y="-8640"/>
              <a:ext cx="1247400" cy="686412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371600" y="3589920"/>
              <a:ext cx="1814760" cy="32655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 rot="10800000">
              <a:off x="2520" y="2520"/>
              <a:ext cx="840240" cy="5663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roup 1"/>
          <p:cNvGrpSpPr/>
          <p:nvPr/>
        </p:nvGrpSpPr>
        <p:grpSpPr>
          <a:xfrm>
            <a:off x="0" y="-8640"/>
            <a:ext cx="12189240" cy="6866640"/>
            <a:chOff x="0" y="-8640"/>
            <a:chExt cx="12189240" cy="6866640"/>
          </a:xfrm>
        </p:grpSpPr>
        <p:sp>
          <p:nvSpPr>
            <p:cNvPr id="54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3" name="CustomShape 4"/>
            <p:cNvSpPr/>
            <p:nvPr/>
          </p:nvSpPr>
          <p:spPr>
            <a:xfrm>
              <a:off x="9181440" y="-8640"/>
              <a:ext cx="3004560" cy="686376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4" name="CustomShape 5"/>
            <p:cNvSpPr/>
            <p:nvPr/>
          </p:nvSpPr>
          <p:spPr>
            <a:xfrm>
              <a:off x="9603360" y="-8640"/>
              <a:ext cx="2585520" cy="686376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5" name="CustomShape 6"/>
            <p:cNvSpPr/>
            <p:nvPr/>
          </p:nvSpPr>
          <p:spPr>
            <a:xfrm>
              <a:off x="8932320" y="3048120"/>
              <a:ext cx="3256920" cy="3807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6" name="CustomShape 7"/>
            <p:cNvSpPr/>
            <p:nvPr/>
          </p:nvSpPr>
          <p:spPr>
            <a:xfrm>
              <a:off x="9334440" y="-8640"/>
              <a:ext cx="2851560" cy="686376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7" name="CustomShape 8"/>
            <p:cNvSpPr/>
            <p:nvPr/>
          </p:nvSpPr>
          <p:spPr>
            <a:xfrm>
              <a:off x="10898640" y="-8640"/>
              <a:ext cx="1287360" cy="686376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8" name="CustomShape 9"/>
            <p:cNvSpPr/>
            <p:nvPr/>
          </p:nvSpPr>
          <p:spPr>
            <a:xfrm>
              <a:off x="10938960" y="-8640"/>
              <a:ext cx="1247040" cy="686376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9" name="CustomShape 10"/>
            <p:cNvSpPr/>
            <p:nvPr/>
          </p:nvSpPr>
          <p:spPr>
            <a:xfrm>
              <a:off x="10371600" y="3589920"/>
              <a:ext cx="1814400" cy="32652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0" name="CustomShape 11"/>
            <p:cNvSpPr/>
            <p:nvPr/>
          </p:nvSpPr>
          <p:spPr>
            <a:xfrm>
              <a:off x="0" y="4013280"/>
              <a:ext cx="445680" cy="28418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551" name="Group 12"/>
          <p:cNvGrpSpPr/>
          <p:nvPr/>
        </p:nvGrpSpPr>
        <p:grpSpPr>
          <a:xfrm>
            <a:off x="2880" y="-8640"/>
            <a:ext cx="12186360" cy="6866640"/>
            <a:chOff x="2880" y="-8640"/>
            <a:chExt cx="12186360" cy="6866640"/>
          </a:xfrm>
        </p:grpSpPr>
        <p:sp>
          <p:nvSpPr>
            <p:cNvPr id="55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5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54" name="CustomShape 15"/>
            <p:cNvSpPr/>
            <p:nvPr/>
          </p:nvSpPr>
          <p:spPr>
            <a:xfrm>
              <a:off x="9181440" y="-8640"/>
              <a:ext cx="3004560" cy="686376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5" name="CustomShape 16"/>
            <p:cNvSpPr/>
            <p:nvPr/>
          </p:nvSpPr>
          <p:spPr>
            <a:xfrm>
              <a:off x="9603360" y="-8640"/>
              <a:ext cx="2585520" cy="686376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6" name="CustomShape 17"/>
            <p:cNvSpPr/>
            <p:nvPr/>
          </p:nvSpPr>
          <p:spPr>
            <a:xfrm>
              <a:off x="8932320" y="3048120"/>
              <a:ext cx="3256920" cy="3807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7" name="CustomShape 18"/>
            <p:cNvSpPr/>
            <p:nvPr/>
          </p:nvSpPr>
          <p:spPr>
            <a:xfrm>
              <a:off x="9334440" y="-8640"/>
              <a:ext cx="2851560" cy="686376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8" name="CustomShape 19"/>
            <p:cNvSpPr/>
            <p:nvPr/>
          </p:nvSpPr>
          <p:spPr>
            <a:xfrm>
              <a:off x="10898640" y="-8640"/>
              <a:ext cx="1287360" cy="686376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9" name="CustomShape 20"/>
            <p:cNvSpPr/>
            <p:nvPr/>
          </p:nvSpPr>
          <p:spPr>
            <a:xfrm>
              <a:off x="10938960" y="-8640"/>
              <a:ext cx="1247040" cy="686376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60" name="CustomShape 21"/>
            <p:cNvSpPr/>
            <p:nvPr/>
          </p:nvSpPr>
          <p:spPr>
            <a:xfrm>
              <a:off x="10371600" y="3589920"/>
              <a:ext cx="1814400" cy="32652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61" name="CustomShape 22"/>
            <p:cNvSpPr/>
            <p:nvPr/>
          </p:nvSpPr>
          <p:spPr>
            <a:xfrm rot="10800000">
              <a:off x="2880" y="2880"/>
              <a:ext cx="839880" cy="56631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56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6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0" name="Group 1"/>
          <p:cNvGrpSpPr/>
          <p:nvPr/>
        </p:nvGrpSpPr>
        <p:grpSpPr>
          <a:xfrm>
            <a:off x="0" y="-8640"/>
            <a:ext cx="12189240" cy="6866640"/>
            <a:chOff x="0" y="-8640"/>
            <a:chExt cx="12189240" cy="6866640"/>
          </a:xfrm>
        </p:grpSpPr>
        <p:sp>
          <p:nvSpPr>
            <p:cNvPr id="60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0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03" name="CustomShape 4"/>
            <p:cNvSpPr/>
            <p:nvPr/>
          </p:nvSpPr>
          <p:spPr>
            <a:xfrm>
              <a:off x="9181440" y="-8640"/>
              <a:ext cx="3004560" cy="686376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04" name="CustomShape 5"/>
            <p:cNvSpPr/>
            <p:nvPr/>
          </p:nvSpPr>
          <p:spPr>
            <a:xfrm>
              <a:off x="9603360" y="-8640"/>
              <a:ext cx="2585520" cy="686376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05" name="CustomShape 6"/>
            <p:cNvSpPr/>
            <p:nvPr/>
          </p:nvSpPr>
          <p:spPr>
            <a:xfrm>
              <a:off x="8932320" y="3048120"/>
              <a:ext cx="3256920" cy="3807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06" name="CustomShape 7"/>
            <p:cNvSpPr/>
            <p:nvPr/>
          </p:nvSpPr>
          <p:spPr>
            <a:xfrm>
              <a:off x="9334440" y="-8640"/>
              <a:ext cx="2851560" cy="686376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07" name="CustomShape 8"/>
            <p:cNvSpPr/>
            <p:nvPr/>
          </p:nvSpPr>
          <p:spPr>
            <a:xfrm>
              <a:off x="10898640" y="-8640"/>
              <a:ext cx="1287360" cy="686376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08" name="CustomShape 9"/>
            <p:cNvSpPr/>
            <p:nvPr/>
          </p:nvSpPr>
          <p:spPr>
            <a:xfrm>
              <a:off x="10938960" y="-8640"/>
              <a:ext cx="1247040" cy="686376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09" name="CustomShape 10"/>
            <p:cNvSpPr/>
            <p:nvPr/>
          </p:nvSpPr>
          <p:spPr>
            <a:xfrm>
              <a:off x="10371600" y="3589920"/>
              <a:ext cx="1814400" cy="32652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10" name="CustomShape 11"/>
            <p:cNvSpPr/>
            <p:nvPr/>
          </p:nvSpPr>
          <p:spPr>
            <a:xfrm>
              <a:off x="0" y="4013280"/>
              <a:ext cx="445680" cy="28418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611" name="Group 12"/>
          <p:cNvGrpSpPr/>
          <p:nvPr/>
        </p:nvGrpSpPr>
        <p:grpSpPr>
          <a:xfrm>
            <a:off x="2880" y="-8640"/>
            <a:ext cx="12186360" cy="6866640"/>
            <a:chOff x="2880" y="-8640"/>
            <a:chExt cx="12186360" cy="6866640"/>
          </a:xfrm>
        </p:grpSpPr>
        <p:sp>
          <p:nvSpPr>
            <p:cNvPr id="6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14" name="CustomShape 15"/>
            <p:cNvSpPr/>
            <p:nvPr/>
          </p:nvSpPr>
          <p:spPr>
            <a:xfrm>
              <a:off x="9181440" y="-8640"/>
              <a:ext cx="3004560" cy="686376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15" name="CustomShape 16"/>
            <p:cNvSpPr/>
            <p:nvPr/>
          </p:nvSpPr>
          <p:spPr>
            <a:xfrm>
              <a:off x="9603360" y="-8640"/>
              <a:ext cx="2585520" cy="686376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16" name="CustomShape 17"/>
            <p:cNvSpPr/>
            <p:nvPr/>
          </p:nvSpPr>
          <p:spPr>
            <a:xfrm>
              <a:off x="8932320" y="3048120"/>
              <a:ext cx="3256920" cy="3807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17" name="CustomShape 18"/>
            <p:cNvSpPr/>
            <p:nvPr/>
          </p:nvSpPr>
          <p:spPr>
            <a:xfrm>
              <a:off x="9334440" y="-8640"/>
              <a:ext cx="2851560" cy="686376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18" name="CustomShape 19"/>
            <p:cNvSpPr/>
            <p:nvPr/>
          </p:nvSpPr>
          <p:spPr>
            <a:xfrm>
              <a:off x="10898640" y="-8640"/>
              <a:ext cx="1287360" cy="686376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19" name="CustomShape 20"/>
            <p:cNvSpPr/>
            <p:nvPr/>
          </p:nvSpPr>
          <p:spPr>
            <a:xfrm>
              <a:off x="10938960" y="-8640"/>
              <a:ext cx="1247040" cy="686376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20" name="CustomShape 21"/>
            <p:cNvSpPr/>
            <p:nvPr/>
          </p:nvSpPr>
          <p:spPr>
            <a:xfrm>
              <a:off x="10371600" y="3589920"/>
              <a:ext cx="1814400" cy="32652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21" name="CustomShape 22"/>
            <p:cNvSpPr/>
            <p:nvPr/>
          </p:nvSpPr>
          <p:spPr>
            <a:xfrm rot="10800000">
              <a:off x="2880" y="2880"/>
              <a:ext cx="839880" cy="56631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62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2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0" name="Group 1"/>
          <p:cNvGrpSpPr/>
          <p:nvPr/>
        </p:nvGrpSpPr>
        <p:grpSpPr>
          <a:xfrm>
            <a:off x="0" y="-8640"/>
            <a:ext cx="12189240" cy="6866640"/>
            <a:chOff x="0" y="-8640"/>
            <a:chExt cx="12189240" cy="6866640"/>
          </a:xfrm>
        </p:grpSpPr>
        <p:sp>
          <p:nvSpPr>
            <p:cNvPr id="66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6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63" name="CustomShape 4"/>
            <p:cNvSpPr/>
            <p:nvPr/>
          </p:nvSpPr>
          <p:spPr>
            <a:xfrm>
              <a:off x="9181440" y="-8640"/>
              <a:ext cx="3004560" cy="686376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4" name="CustomShape 5"/>
            <p:cNvSpPr/>
            <p:nvPr/>
          </p:nvSpPr>
          <p:spPr>
            <a:xfrm>
              <a:off x="9603360" y="-8640"/>
              <a:ext cx="2585520" cy="686376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5" name="CustomShape 6"/>
            <p:cNvSpPr/>
            <p:nvPr/>
          </p:nvSpPr>
          <p:spPr>
            <a:xfrm>
              <a:off x="8932320" y="3048120"/>
              <a:ext cx="3256920" cy="3807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6" name="CustomShape 7"/>
            <p:cNvSpPr/>
            <p:nvPr/>
          </p:nvSpPr>
          <p:spPr>
            <a:xfrm>
              <a:off x="9334440" y="-8640"/>
              <a:ext cx="2851560" cy="686376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7" name="CustomShape 8"/>
            <p:cNvSpPr/>
            <p:nvPr/>
          </p:nvSpPr>
          <p:spPr>
            <a:xfrm>
              <a:off x="10898640" y="-8640"/>
              <a:ext cx="1287360" cy="686376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8" name="CustomShape 9"/>
            <p:cNvSpPr/>
            <p:nvPr/>
          </p:nvSpPr>
          <p:spPr>
            <a:xfrm>
              <a:off x="10938960" y="-8640"/>
              <a:ext cx="1247040" cy="686376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9" name="CustomShape 10"/>
            <p:cNvSpPr/>
            <p:nvPr/>
          </p:nvSpPr>
          <p:spPr>
            <a:xfrm>
              <a:off x="10371600" y="3589920"/>
              <a:ext cx="1814400" cy="32652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0" name="CustomShape 11"/>
            <p:cNvSpPr/>
            <p:nvPr/>
          </p:nvSpPr>
          <p:spPr>
            <a:xfrm>
              <a:off x="0" y="4013280"/>
              <a:ext cx="445680" cy="28418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671" name="Group 12"/>
          <p:cNvGrpSpPr/>
          <p:nvPr/>
        </p:nvGrpSpPr>
        <p:grpSpPr>
          <a:xfrm>
            <a:off x="2880" y="-8640"/>
            <a:ext cx="12186360" cy="6866640"/>
            <a:chOff x="2880" y="-8640"/>
            <a:chExt cx="12186360" cy="6866640"/>
          </a:xfrm>
        </p:grpSpPr>
        <p:sp>
          <p:nvSpPr>
            <p:cNvPr id="67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7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74" name="CustomShape 15"/>
            <p:cNvSpPr/>
            <p:nvPr/>
          </p:nvSpPr>
          <p:spPr>
            <a:xfrm>
              <a:off x="9181440" y="-8640"/>
              <a:ext cx="3004560" cy="686376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5" name="CustomShape 16"/>
            <p:cNvSpPr/>
            <p:nvPr/>
          </p:nvSpPr>
          <p:spPr>
            <a:xfrm>
              <a:off x="9603360" y="-8640"/>
              <a:ext cx="2585520" cy="686376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6" name="CustomShape 17"/>
            <p:cNvSpPr/>
            <p:nvPr/>
          </p:nvSpPr>
          <p:spPr>
            <a:xfrm>
              <a:off x="8932320" y="3048120"/>
              <a:ext cx="3256920" cy="3807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7" name="CustomShape 18"/>
            <p:cNvSpPr/>
            <p:nvPr/>
          </p:nvSpPr>
          <p:spPr>
            <a:xfrm>
              <a:off x="9334440" y="-8640"/>
              <a:ext cx="2851560" cy="686376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8" name="CustomShape 19"/>
            <p:cNvSpPr/>
            <p:nvPr/>
          </p:nvSpPr>
          <p:spPr>
            <a:xfrm>
              <a:off x="10898640" y="-8640"/>
              <a:ext cx="1287360" cy="686376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9" name="CustomShape 20"/>
            <p:cNvSpPr/>
            <p:nvPr/>
          </p:nvSpPr>
          <p:spPr>
            <a:xfrm>
              <a:off x="10938960" y="-8640"/>
              <a:ext cx="1247040" cy="686376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0" name="CustomShape 21"/>
            <p:cNvSpPr/>
            <p:nvPr/>
          </p:nvSpPr>
          <p:spPr>
            <a:xfrm>
              <a:off x="10371600" y="3589920"/>
              <a:ext cx="1814400" cy="32652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1" name="CustomShape 22"/>
            <p:cNvSpPr/>
            <p:nvPr/>
          </p:nvSpPr>
          <p:spPr>
            <a:xfrm rot="10800000">
              <a:off x="2880" y="2880"/>
              <a:ext cx="839880" cy="56631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68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8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"/>
          <p:cNvGrpSpPr/>
          <p:nvPr/>
        </p:nvGrpSpPr>
        <p:grpSpPr>
          <a:xfrm>
            <a:off x="0" y="-8640"/>
            <a:ext cx="12189600" cy="6866640"/>
            <a:chOff x="0" y="-8640"/>
            <a:chExt cx="12189600" cy="6866640"/>
          </a:xfrm>
        </p:grpSpPr>
        <p:sp>
          <p:nvSpPr>
            <p:cNvPr id="6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3" name="CustomShape 4"/>
            <p:cNvSpPr/>
            <p:nvPr/>
          </p:nvSpPr>
          <p:spPr>
            <a:xfrm>
              <a:off x="9181440" y="-8640"/>
              <a:ext cx="3004920" cy="686412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4" name="CustomShape 5"/>
            <p:cNvSpPr/>
            <p:nvPr/>
          </p:nvSpPr>
          <p:spPr>
            <a:xfrm>
              <a:off x="9603360" y="-8640"/>
              <a:ext cx="2585880" cy="686412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5" name="CustomShape 6"/>
            <p:cNvSpPr/>
            <p:nvPr/>
          </p:nvSpPr>
          <p:spPr>
            <a:xfrm>
              <a:off x="8932320" y="3048120"/>
              <a:ext cx="3257280" cy="38073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" name="CustomShape 7"/>
            <p:cNvSpPr/>
            <p:nvPr/>
          </p:nvSpPr>
          <p:spPr>
            <a:xfrm>
              <a:off x="9334440" y="-8640"/>
              <a:ext cx="2851920" cy="686412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8"/>
            <p:cNvSpPr/>
            <p:nvPr/>
          </p:nvSpPr>
          <p:spPr>
            <a:xfrm>
              <a:off x="10898640" y="-8640"/>
              <a:ext cx="1287720" cy="686412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9"/>
            <p:cNvSpPr/>
            <p:nvPr/>
          </p:nvSpPr>
          <p:spPr>
            <a:xfrm>
              <a:off x="10938960" y="-8640"/>
              <a:ext cx="1247400" cy="686412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10"/>
            <p:cNvSpPr/>
            <p:nvPr/>
          </p:nvSpPr>
          <p:spPr>
            <a:xfrm>
              <a:off x="10371600" y="3589920"/>
              <a:ext cx="1814760" cy="32655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11"/>
            <p:cNvSpPr/>
            <p:nvPr/>
          </p:nvSpPr>
          <p:spPr>
            <a:xfrm>
              <a:off x="0" y="4013280"/>
              <a:ext cx="446040" cy="28422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71" name="Group 12"/>
          <p:cNvGrpSpPr/>
          <p:nvPr/>
        </p:nvGrpSpPr>
        <p:grpSpPr>
          <a:xfrm>
            <a:off x="2520" y="-8640"/>
            <a:ext cx="12187080" cy="6866640"/>
            <a:chOff x="2520" y="-8640"/>
            <a:chExt cx="12187080" cy="6866640"/>
          </a:xfrm>
        </p:grpSpPr>
        <p:sp>
          <p:nvSpPr>
            <p:cNvPr id="7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7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74" name="CustomShape 15"/>
            <p:cNvSpPr/>
            <p:nvPr/>
          </p:nvSpPr>
          <p:spPr>
            <a:xfrm>
              <a:off x="9181440" y="-8640"/>
              <a:ext cx="3004920" cy="686412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5" name="CustomShape 16"/>
            <p:cNvSpPr/>
            <p:nvPr/>
          </p:nvSpPr>
          <p:spPr>
            <a:xfrm>
              <a:off x="9603360" y="-8640"/>
              <a:ext cx="2585880" cy="686412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6" name="CustomShape 17"/>
            <p:cNvSpPr/>
            <p:nvPr/>
          </p:nvSpPr>
          <p:spPr>
            <a:xfrm>
              <a:off x="8932320" y="3048120"/>
              <a:ext cx="3257280" cy="38073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7" name="CustomShape 18"/>
            <p:cNvSpPr/>
            <p:nvPr/>
          </p:nvSpPr>
          <p:spPr>
            <a:xfrm>
              <a:off x="9334440" y="-8640"/>
              <a:ext cx="2851920" cy="686412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8" name="CustomShape 19"/>
            <p:cNvSpPr/>
            <p:nvPr/>
          </p:nvSpPr>
          <p:spPr>
            <a:xfrm>
              <a:off x="10898640" y="-8640"/>
              <a:ext cx="1287720" cy="686412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9" name="CustomShape 20"/>
            <p:cNvSpPr/>
            <p:nvPr/>
          </p:nvSpPr>
          <p:spPr>
            <a:xfrm>
              <a:off x="10938960" y="-8640"/>
              <a:ext cx="1247400" cy="686412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0" name="CustomShape 21"/>
            <p:cNvSpPr/>
            <p:nvPr/>
          </p:nvSpPr>
          <p:spPr>
            <a:xfrm>
              <a:off x="10371600" y="3589920"/>
              <a:ext cx="1814760" cy="32655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1" name="CustomShape 22"/>
            <p:cNvSpPr/>
            <p:nvPr/>
          </p:nvSpPr>
          <p:spPr>
            <a:xfrm rot="10800000">
              <a:off x="2520" y="2520"/>
              <a:ext cx="840240" cy="5663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8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"/>
          <p:cNvGrpSpPr/>
          <p:nvPr/>
        </p:nvGrpSpPr>
        <p:grpSpPr>
          <a:xfrm>
            <a:off x="0" y="-8640"/>
            <a:ext cx="12189600" cy="6866640"/>
            <a:chOff x="0" y="-8640"/>
            <a:chExt cx="12189600" cy="6866640"/>
          </a:xfrm>
        </p:grpSpPr>
        <p:sp>
          <p:nvSpPr>
            <p:cNvPr id="12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2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23" name="CustomShape 4"/>
            <p:cNvSpPr/>
            <p:nvPr/>
          </p:nvSpPr>
          <p:spPr>
            <a:xfrm>
              <a:off x="9181440" y="-8640"/>
              <a:ext cx="3004920" cy="686412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4" name="CustomShape 5"/>
            <p:cNvSpPr/>
            <p:nvPr/>
          </p:nvSpPr>
          <p:spPr>
            <a:xfrm>
              <a:off x="9603360" y="-8640"/>
              <a:ext cx="2585880" cy="686412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5" name="CustomShape 6"/>
            <p:cNvSpPr/>
            <p:nvPr/>
          </p:nvSpPr>
          <p:spPr>
            <a:xfrm>
              <a:off x="8932320" y="3048120"/>
              <a:ext cx="3257280" cy="38073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6" name="CustomShape 7"/>
            <p:cNvSpPr/>
            <p:nvPr/>
          </p:nvSpPr>
          <p:spPr>
            <a:xfrm>
              <a:off x="9334440" y="-8640"/>
              <a:ext cx="2851920" cy="686412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7" name="CustomShape 8"/>
            <p:cNvSpPr/>
            <p:nvPr/>
          </p:nvSpPr>
          <p:spPr>
            <a:xfrm>
              <a:off x="10898640" y="-8640"/>
              <a:ext cx="1287720" cy="686412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8" name="CustomShape 9"/>
            <p:cNvSpPr/>
            <p:nvPr/>
          </p:nvSpPr>
          <p:spPr>
            <a:xfrm>
              <a:off x="10938960" y="-8640"/>
              <a:ext cx="1247400" cy="686412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9" name="CustomShape 10"/>
            <p:cNvSpPr/>
            <p:nvPr/>
          </p:nvSpPr>
          <p:spPr>
            <a:xfrm>
              <a:off x="10371600" y="3589920"/>
              <a:ext cx="1814760" cy="32655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0" name="CustomShape 11"/>
            <p:cNvSpPr/>
            <p:nvPr/>
          </p:nvSpPr>
          <p:spPr>
            <a:xfrm>
              <a:off x="0" y="4013280"/>
              <a:ext cx="446040" cy="28422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31" name="Group 12"/>
          <p:cNvGrpSpPr/>
          <p:nvPr/>
        </p:nvGrpSpPr>
        <p:grpSpPr>
          <a:xfrm>
            <a:off x="2520" y="-8640"/>
            <a:ext cx="12187080" cy="6866640"/>
            <a:chOff x="2520" y="-8640"/>
            <a:chExt cx="12187080" cy="6866640"/>
          </a:xfrm>
        </p:grpSpPr>
        <p:sp>
          <p:nvSpPr>
            <p:cNvPr id="13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4" name="CustomShape 15"/>
            <p:cNvSpPr/>
            <p:nvPr/>
          </p:nvSpPr>
          <p:spPr>
            <a:xfrm>
              <a:off x="9181440" y="-8640"/>
              <a:ext cx="3004920" cy="686412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5" name="CustomShape 16"/>
            <p:cNvSpPr/>
            <p:nvPr/>
          </p:nvSpPr>
          <p:spPr>
            <a:xfrm>
              <a:off x="9603360" y="-8640"/>
              <a:ext cx="2585880" cy="686412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6" name="CustomShape 17"/>
            <p:cNvSpPr/>
            <p:nvPr/>
          </p:nvSpPr>
          <p:spPr>
            <a:xfrm>
              <a:off x="8932320" y="3048120"/>
              <a:ext cx="3257280" cy="38073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7" name="CustomShape 18"/>
            <p:cNvSpPr/>
            <p:nvPr/>
          </p:nvSpPr>
          <p:spPr>
            <a:xfrm>
              <a:off x="9334440" y="-8640"/>
              <a:ext cx="2851920" cy="686412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8" name="CustomShape 19"/>
            <p:cNvSpPr/>
            <p:nvPr/>
          </p:nvSpPr>
          <p:spPr>
            <a:xfrm>
              <a:off x="10898640" y="-8640"/>
              <a:ext cx="1287720" cy="686412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9" name="CustomShape 20"/>
            <p:cNvSpPr/>
            <p:nvPr/>
          </p:nvSpPr>
          <p:spPr>
            <a:xfrm>
              <a:off x="10938960" y="-8640"/>
              <a:ext cx="1247400" cy="686412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40" name="CustomShape 21"/>
            <p:cNvSpPr/>
            <p:nvPr/>
          </p:nvSpPr>
          <p:spPr>
            <a:xfrm>
              <a:off x="10371600" y="3589920"/>
              <a:ext cx="1814760" cy="32655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41" name="CustomShape 22"/>
            <p:cNvSpPr/>
            <p:nvPr/>
          </p:nvSpPr>
          <p:spPr>
            <a:xfrm rot="10800000">
              <a:off x="2520" y="2520"/>
              <a:ext cx="840240" cy="5663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4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4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1"/>
          <p:cNvGrpSpPr/>
          <p:nvPr/>
        </p:nvGrpSpPr>
        <p:grpSpPr>
          <a:xfrm>
            <a:off x="0" y="-8640"/>
            <a:ext cx="12189600" cy="6866640"/>
            <a:chOff x="0" y="-8640"/>
            <a:chExt cx="12189600" cy="6866640"/>
          </a:xfrm>
        </p:grpSpPr>
        <p:sp>
          <p:nvSpPr>
            <p:cNvPr id="18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8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83" name="CustomShape 4"/>
            <p:cNvSpPr/>
            <p:nvPr/>
          </p:nvSpPr>
          <p:spPr>
            <a:xfrm>
              <a:off x="9181440" y="-8640"/>
              <a:ext cx="3004920" cy="686412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4" name="CustomShape 5"/>
            <p:cNvSpPr/>
            <p:nvPr/>
          </p:nvSpPr>
          <p:spPr>
            <a:xfrm>
              <a:off x="9603360" y="-8640"/>
              <a:ext cx="2585880" cy="686412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5" name="CustomShape 6"/>
            <p:cNvSpPr/>
            <p:nvPr/>
          </p:nvSpPr>
          <p:spPr>
            <a:xfrm>
              <a:off x="8932320" y="3048120"/>
              <a:ext cx="3257280" cy="38073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6" name="CustomShape 7"/>
            <p:cNvSpPr/>
            <p:nvPr/>
          </p:nvSpPr>
          <p:spPr>
            <a:xfrm>
              <a:off x="9334440" y="-8640"/>
              <a:ext cx="2851920" cy="686412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7" name="CustomShape 8"/>
            <p:cNvSpPr/>
            <p:nvPr/>
          </p:nvSpPr>
          <p:spPr>
            <a:xfrm>
              <a:off x="10898640" y="-8640"/>
              <a:ext cx="1287720" cy="686412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8" name="CustomShape 9"/>
            <p:cNvSpPr/>
            <p:nvPr/>
          </p:nvSpPr>
          <p:spPr>
            <a:xfrm>
              <a:off x="10938960" y="-8640"/>
              <a:ext cx="1247400" cy="686412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9" name="CustomShape 10"/>
            <p:cNvSpPr/>
            <p:nvPr/>
          </p:nvSpPr>
          <p:spPr>
            <a:xfrm>
              <a:off x="10371600" y="3589920"/>
              <a:ext cx="1814760" cy="32655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0" name="CustomShape 11"/>
            <p:cNvSpPr/>
            <p:nvPr/>
          </p:nvSpPr>
          <p:spPr>
            <a:xfrm>
              <a:off x="0" y="4013280"/>
              <a:ext cx="446040" cy="28422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91" name="Group 12"/>
          <p:cNvGrpSpPr/>
          <p:nvPr/>
        </p:nvGrpSpPr>
        <p:grpSpPr>
          <a:xfrm>
            <a:off x="2520" y="-8640"/>
            <a:ext cx="12187080" cy="6866640"/>
            <a:chOff x="2520" y="-8640"/>
            <a:chExt cx="12187080" cy="6866640"/>
          </a:xfrm>
        </p:grpSpPr>
        <p:sp>
          <p:nvSpPr>
            <p:cNvPr id="19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9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94" name="CustomShape 15"/>
            <p:cNvSpPr/>
            <p:nvPr/>
          </p:nvSpPr>
          <p:spPr>
            <a:xfrm>
              <a:off x="9181440" y="-8640"/>
              <a:ext cx="3004920" cy="686412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5" name="CustomShape 16"/>
            <p:cNvSpPr/>
            <p:nvPr/>
          </p:nvSpPr>
          <p:spPr>
            <a:xfrm>
              <a:off x="9603360" y="-8640"/>
              <a:ext cx="2585880" cy="686412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6" name="CustomShape 17"/>
            <p:cNvSpPr/>
            <p:nvPr/>
          </p:nvSpPr>
          <p:spPr>
            <a:xfrm>
              <a:off x="8932320" y="3048120"/>
              <a:ext cx="3257280" cy="38073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7" name="CustomShape 18"/>
            <p:cNvSpPr/>
            <p:nvPr/>
          </p:nvSpPr>
          <p:spPr>
            <a:xfrm>
              <a:off x="9334440" y="-8640"/>
              <a:ext cx="2851920" cy="686412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8" name="CustomShape 19"/>
            <p:cNvSpPr/>
            <p:nvPr/>
          </p:nvSpPr>
          <p:spPr>
            <a:xfrm>
              <a:off x="10898640" y="-8640"/>
              <a:ext cx="1287720" cy="686412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9" name="CustomShape 20"/>
            <p:cNvSpPr/>
            <p:nvPr/>
          </p:nvSpPr>
          <p:spPr>
            <a:xfrm>
              <a:off x="10938960" y="-8640"/>
              <a:ext cx="1247400" cy="686412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0" name="CustomShape 21"/>
            <p:cNvSpPr/>
            <p:nvPr/>
          </p:nvSpPr>
          <p:spPr>
            <a:xfrm>
              <a:off x="10371600" y="3589920"/>
              <a:ext cx="1814760" cy="32655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1" name="CustomShape 22"/>
            <p:cNvSpPr/>
            <p:nvPr/>
          </p:nvSpPr>
          <p:spPr>
            <a:xfrm rot="10800000">
              <a:off x="2520" y="2520"/>
              <a:ext cx="840240" cy="5663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0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0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roup 1"/>
          <p:cNvGrpSpPr/>
          <p:nvPr/>
        </p:nvGrpSpPr>
        <p:grpSpPr>
          <a:xfrm>
            <a:off x="0" y="-8640"/>
            <a:ext cx="12189600" cy="6866640"/>
            <a:chOff x="0" y="-8640"/>
            <a:chExt cx="12189600" cy="6866640"/>
          </a:xfrm>
        </p:grpSpPr>
        <p:sp>
          <p:nvSpPr>
            <p:cNvPr id="24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4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43" name="CustomShape 4"/>
            <p:cNvSpPr/>
            <p:nvPr/>
          </p:nvSpPr>
          <p:spPr>
            <a:xfrm>
              <a:off x="9181440" y="-8640"/>
              <a:ext cx="3004920" cy="686412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4" name="CustomShape 5"/>
            <p:cNvSpPr/>
            <p:nvPr/>
          </p:nvSpPr>
          <p:spPr>
            <a:xfrm>
              <a:off x="9603360" y="-8640"/>
              <a:ext cx="2585880" cy="686412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5" name="CustomShape 6"/>
            <p:cNvSpPr/>
            <p:nvPr/>
          </p:nvSpPr>
          <p:spPr>
            <a:xfrm>
              <a:off x="8932320" y="3048120"/>
              <a:ext cx="3257280" cy="38073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6" name="CustomShape 7"/>
            <p:cNvSpPr/>
            <p:nvPr/>
          </p:nvSpPr>
          <p:spPr>
            <a:xfrm>
              <a:off x="9334440" y="-8640"/>
              <a:ext cx="2851920" cy="686412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7" name="CustomShape 8"/>
            <p:cNvSpPr/>
            <p:nvPr/>
          </p:nvSpPr>
          <p:spPr>
            <a:xfrm>
              <a:off x="10898640" y="-8640"/>
              <a:ext cx="1287720" cy="686412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8" name="CustomShape 9"/>
            <p:cNvSpPr/>
            <p:nvPr/>
          </p:nvSpPr>
          <p:spPr>
            <a:xfrm>
              <a:off x="10938960" y="-8640"/>
              <a:ext cx="1247400" cy="686412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9" name="CustomShape 10"/>
            <p:cNvSpPr/>
            <p:nvPr/>
          </p:nvSpPr>
          <p:spPr>
            <a:xfrm>
              <a:off x="10371600" y="3589920"/>
              <a:ext cx="1814760" cy="32655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0" name="CustomShape 11"/>
            <p:cNvSpPr/>
            <p:nvPr/>
          </p:nvSpPr>
          <p:spPr>
            <a:xfrm>
              <a:off x="0" y="4013280"/>
              <a:ext cx="446040" cy="28422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251" name="Group 12"/>
          <p:cNvGrpSpPr/>
          <p:nvPr/>
        </p:nvGrpSpPr>
        <p:grpSpPr>
          <a:xfrm>
            <a:off x="2520" y="-8640"/>
            <a:ext cx="12187080" cy="6866640"/>
            <a:chOff x="2520" y="-8640"/>
            <a:chExt cx="12187080" cy="6866640"/>
          </a:xfrm>
        </p:grpSpPr>
        <p:sp>
          <p:nvSpPr>
            <p:cNvPr id="25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5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54" name="CustomShape 15"/>
            <p:cNvSpPr/>
            <p:nvPr/>
          </p:nvSpPr>
          <p:spPr>
            <a:xfrm>
              <a:off x="9181440" y="-8640"/>
              <a:ext cx="3004920" cy="686412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5" name="CustomShape 16"/>
            <p:cNvSpPr/>
            <p:nvPr/>
          </p:nvSpPr>
          <p:spPr>
            <a:xfrm>
              <a:off x="9603360" y="-8640"/>
              <a:ext cx="2585880" cy="686412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6" name="CustomShape 17"/>
            <p:cNvSpPr/>
            <p:nvPr/>
          </p:nvSpPr>
          <p:spPr>
            <a:xfrm>
              <a:off x="8932320" y="3048120"/>
              <a:ext cx="3257280" cy="38073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7" name="CustomShape 18"/>
            <p:cNvSpPr/>
            <p:nvPr/>
          </p:nvSpPr>
          <p:spPr>
            <a:xfrm>
              <a:off x="9334440" y="-8640"/>
              <a:ext cx="2851920" cy="686412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8" name="CustomShape 19"/>
            <p:cNvSpPr/>
            <p:nvPr/>
          </p:nvSpPr>
          <p:spPr>
            <a:xfrm>
              <a:off x="10898640" y="-8640"/>
              <a:ext cx="1287720" cy="686412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9" name="CustomShape 20"/>
            <p:cNvSpPr/>
            <p:nvPr/>
          </p:nvSpPr>
          <p:spPr>
            <a:xfrm>
              <a:off x="10938960" y="-8640"/>
              <a:ext cx="1247400" cy="686412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60" name="CustomShape 21"/>
            <p:cNvSpPr/>
            <p:nvPr/>
          </p:nvSpPr>
          <p:spPr>
            <a:xfrm>
              <a:off x="10371600" y="3589920"/>
              <a:ext cx="1814760" cy="32655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61" name="CustomShape 22"/>
            <p:cNvSpPr/>
            <p:nvPr/>
          </p:nvSpPr>
          <p:spPr>
            <a:xfrm rot="10800000">
              <a:off x="2520" y="2520"/>
              <a:ext cx="840240" cy="5663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6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6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roup 1"/>
          <p:cNvGrpSpPr/>
          <p:nvPr/>
        </p:nvGrpSpPr>
        <p:grpSpPr>
          <a:xfrm>
            <a:off x="0" y="-8640"/>
            <a:ext cx="12189600" cy="6866640"/>
            <a:chOff x="0" y="-8640"/>
            <a:chExt cx="12189600" cy="6866640"/>
          </a:xfrm>
        </p:grpSpPr>
        <p:sp>
          <p:nvSpPr>
            <p:cNvPr id="30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0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03" name="CustomShape 4"/>
            <p:cNvSpPr/>
            <p:nvPr/>
          </p:nvSpPr>
          <p:spPr>
            <a:xfrm>
              <a:off x="9181440" y="-8640"/>
              <a:ext cx="3004920" cy="686412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4" name="CustomShape 5"/>
            <p:cNvSpPr/>
            <p:nvPr/>
          </p:nvSpPr>
          <p:spPr>
            <a:xfrm>
              <a:off x="9603360" y="-8640"/>
              <a:ext cx="2585880" cy="686412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5" name="CustomShape 6"/>
            <p:cNvSpPr/>
            <p:nvPr/>
          </p:nvSpPr>
          <p:spPr>
            <a:xfrm>
              <a:off x="8932320" y="3048120"/>
              <a:ext cx="3257280" cy="38073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6" name="CustomShape 7"/>
            <p:cNvSpPr/>
            <p:nvPr/>
          </p:nvSpPr>
          <p:spPr>
            <a:xfrm>
              <a:off x="9334440" y="-8640"/>
              <a:ext cx="2851920" cy="686412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7" name="CustomShape 8"/>
            <p:cNvSpPr/>
            <p:nvPr/>
          </p:nvSpPr>
          <p:spPr>
            <a:xfrm>
              <a:off x="10898640" y="-8640"/>
              <a:ext cx="1287720" cy="686412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8" name="CustomShape 9"/>
            <p:cNvSpPr/>
            <p:nvPr/>
          </p:nvSpPr>
          <p:spPr>
            <a:xfrm>
              <a:off x="10938960" y="-8640"/>
              <a:ext cx="1247400" cy="686412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9" name="CustomShape 10"/>
            <p:cNvSpPr/>
            <p:nvPr/>
          </p:nvSpPr>
          <p:spPr>
            <a:xfrm>
              <a:off x="10371600" y="3589920"/>
              <a:ext cx="1814760" cy="32655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0" name="CustomShape 11"/>
            <p:cNvSpPr/>
            <p:nvPr/>
          </p:nvSpPr>
          <p:spPr>
            <a:xfrm>
              <a:off x="0" y="4013280"/>
              <a:ext cx="446040" cy="28422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311" name="Group 12"/>
          <p:cNvGrpSpPr/>
          <p:nvPr/>
        </p:nvGrpSpPr>
        <p:grpSpPr>
          <a:xfrm>
            <a:off x="2520" y="-8640"/>
            <a:ext cx="12187080" cy="6866640"/>
            <a:chOff x="2520" y="-8640"/>
            <a:chExt cx="12187080" cy="6866640"/>
          </a:xfrm>
        </p:grpSpPr>
        <p:sp>
          <p:nvSpPr>
            <p:cNvPr id="3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14" name="CustomShape 15"/>
            <p:cNvSpPr/>
            <p:nvPr/>
          </p:nvSpPr>
          <p:spPr>
            <a:xfrm>
              <a:off x="9181440" y="-8640"/>
              <a:ext cx="3004920" cy="686412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5" name="CustomShape 16"/>
            <p:cNvSpPr/>
            <p:nvPr/>
          </p:nvSpPr>
          <p:spPr>
            <a:xfrm>
              <a:off x="9603360" y="-8640"/>
              <a:ext cx="2585880" cy="686412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6" name="CustomShape 17"/>
            <p:cNvSpPr/>
            <p:nvPr/>
          </p:nvSpPr>
          <p:spPr>
            <a:xfrm>
              <a:off x="8932320" y="3048120"/>
              <a:ext cx="3257280" cy="38073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7" name="CustomShape 18"/>
            <p:cNvSpPr/>
            <p:nvPr/>
          </p:nvSpPr>
          <p:spPr>
            <a:xfrm>
              <a:off x="9334440" y="-8640"/>
              <a:ext cx="2851920" cy="686412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8" name="CustomShape 19"/>
            <p:cNvSpPr/>
            <p:nvPr/>
          </p:nvSpPr>
          <p:spPr>
            <a:xfrm>
              <a:off x="10898640" y="-8640"/>
              <a:ext cx="1287720" cy="686412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9" name="CustomShape 20"/>
            <p:cNvSpPr/>
            <p:nvPr/>
          </p:nvSpPr>
          <p:spPr>
            <a:xfrm>
              <a:off x="10938960" y="-8640"/>
              <a:ext cx="1247400" cy="686412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20" name="CustomShape 21"/>
            <p:cNvSpPr/>
            <p:nvPr/>
          </p:nvSpPr>
          <p:spPr>
            <a:xfrm>
              <a:off x="10371600" y="3589920"/>
              <a:ext cx="1814760" cy="32655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21" name="CustomShape 22"/>
            <p:cNvSpPr/>
            <p:nvPr/>
          </p:nvSpPr>
          <p:spPr>
            <a:xfrm rot="10800000">
              <a:off x="2520" y="2520"/>
              <a:ext cx="840240" cy="5663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32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2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roup 1"/>
          <p:cNvGrpSpPr/>
          <p:nvPr/>
        </p:nvGrpSpPr>
        <p:grpSpPr>
          <a:xfrm>
            <a:off x="0" y="-8640"/>
            <a:ext cx="12189600" cy="6866640"/>
            <a:chOff x="0" y="-8640"/>
            <a:chExt cx="12189600" cy="6866640"/>
          </a:xfrm>
        </p:grpSpPr>
        <p:sp>
          <p:nvSpPr>
            <p:cNvPr id="36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6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63" name="CustomShape 4"/>
            <p:cNvSpPr/>
            <p:nvPr/>
          </p:nvSpPr>
          <p:spPr>
            <a:xfrm>
              <a:off x="9181440" y="-8640"/>
              <a:ext cx="3004920" cy="686412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4" name="CustomShape 5"/>
            <p:cNvSpPr/>
            <p:nvPr/>
          </p:nvSpPr>
          <p:spPr>
            <a:xfrm>
              <a:off x="9603360" y="-8640"/>
              <a:ext cx="2585880" cy="686412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5" name="CustomShape 6"/>
            <p:cNvSpPr/>
            <p:nvPr/>
          </p:nvSpPr>
          <p:spPr>
            <a:xfrm>
              <a:off x="8932320" y="3048120"/>
              <a:ext cx="3257280" cy="38073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6" name="CustomShape 7"/>
            <p:cNvSpPr/>
            <p:nvPr/>
          </p:nvSpPr>
          <p:spPr>
            <a:xfrm>
              <a:off x="9334440" y="-8640"/>
              <a:ext cx="2851920" cy="686412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7" name="CustomShape 8"/>
            <p:cNvSpPr/>
            <p:nvPr/>
          </p:nvSpPr>
          <p:spPr>
            <a:xfrm>
              <a:off x="10898640" y="-8640"/>
              <a:ext cx="1287720" cy="686412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8" name="CustomShape 9"/>
            <p:cNvSpPr/>
            <p:nvPr/>
          </p:nvSpPr>
          <p:spPr>
            <a:xfrm>
              <a:off x="10938960" y="-8640"/>
              <a:ext cx="1247400" cy="686412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9" name="CustomShape 10"/>
            <p:cNvSpPr/>
            <p:nvPr/>
          </p:nvSpPr>
          <p:spPr>
            <a:xfrm>
              <a:off x="10371600" y="3589920"/>
              <a:ext cx="1814760" cy="32655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0" name="CustomShape 11"/>
            <p:cNvSpPr/>
            <p:nvPr/>
          </p:nvSpPr>
          <p:spPr>
            <a:xfrm>
              <a:off x="0" y="4013280"/>
              <a:ext cx="446040" cy="28422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371" name="Group 12"/>
          <p:cNvGrpSpPr/>
          <p:nvPr/>
        </p:nvGrpSpPr>
        <p:grpSpPr>
          <a:xfrm>
            <a:off x="2520" y="-8640"/>
            <a:ext cx="12187080" cy="6866640"/>
            <a:chOff x="2520" y="-8640"/>
            <a:chExt cx="12187080" cy="6866640"/>
          </a:xfrm>
        </p:grpSpPr>
        <p:sp>
          <p:nvSpPr>
            <p:cNvPr id="37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7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74" name="CustomShape 15"/>
            <p:cNvSpPr/>
            <p:nvPr/>
          </p:nvSpPr>
          <p:spPr>
            <a:xfrm>
              <a:off x="9181440" y="-8640"/>
              <a:ext cx="3004920" cy="686412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5" name="CustomShape 16"/>
            <p:cNvSpPr/>
            <p:nvPr/>
          </p:nvSpPr>
          <p:spPr>
            <a:xfrm>
              <a:off x="9603360" y="-8640"/>
              <a:ext cx="2585880" cy="686412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6" name="CustomShape 17"/>
            <p:cNvSpPr/>
            <p:nvPr/>
          </p:nvSpPr>
          <p:spPr>
            <a:xfrm>
              <a:off x="8932320" y="3048120"/>
              <a:ext cx="3257280" cy="38073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7" name="CustomShape 18"/>
            <p:cNvSpPr/>
            <p:nvPr/>
          </p:nvSpPr>
          <p:spPr>
            <a:xfrm>
              <a:off x="9334440" y="-8640"/>
              <a:ext cx="2851920" cy="686412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8" name="CustomShape 19"/>
            <p:cNvSpPr/>
            <p:nvPr/>
          </p:nvSpPr>
          <p:spPr>
            <a:xfrm>
              <a:off x="10898640" y="-8640"/>
              <a:ext cx="1287720" cy="686412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9" name="CustomShape 20"/>
            <p:cNvSpPr/>
            <p:nvPr/>
          </p:nvSpPr>
          <p:spPr>
            <a:xfrm>
              <a:off x="10938960" y="-8640"/>
              <a:ext cx="1247400" cy="686412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80" name="CustomShape 21"/>
            <p:cNvSpPr/>
            <p:nvPr/>
          </p:nvSpPr>
          <p:spPr>
            <a:xfrm>
              <a:off x="10371600" y="3589920"/>
              <a:ext cx="1814760" cy="32655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81" name="CustomShape 22"/>
            <p:cNvSpPr/>
            <p:nvPr/>
          </p:nvSpPr>
          <p:spPr>
            <a:xfrm rot="10800000">
              <a:off x="2520" y="2520"/>
              <a:ext cx="840240" cy="5663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38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8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0" name="Group 1"/>
          <p:cNvGrpSpPr/>
          <p:nvPr/>
        </p:nvGrpSpPr>
        <p:grpSpPr>
          <a:xfrm>
            <a:off x="0" y="-8640"/>
            <a:ext cx="12189600" cy="6866640"/>
            <a:chOff x="0" y="-8640"/>
            <a:chExt cx="12189600" cy="6866640"/>
          </a:xfrm>
        </p:grpSpPr>
        <p:sp>
          <p:nvSpPr>
            <p:cNvPr id="42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2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23" name="CustomShape 4"/>
            <p:cNvSpPr/>
            <p:nvPr/>
          </p:nvSpPr>
          <p:spPr>
            <a:xfrm>
              <a:off x="9181440" y="-8640"/>
              <a:ext cx="3004920" cy="686412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4" name="CustomShape 5"/>
            <p:cNvSpPr/>
            <p:nvPr/>
          </p:nvSpPr>
          <p:spPr>
            <a:xfrm>
              <a:off x="9603360" y="-8640"/>
              <a:ext cx="2585880" cy="686412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5" name="CustomShape 6"/>
            <p:cNvSpPr/>
            <p:nvPr/>
          </p:nvSpPr>
          <p:spPr>
            <a:xfrm>
              <a:off x="8932320" y="3048120"/>
              <a:ext cx="3257280" cy="38073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6" name="CustomShape 7"/>
            <p:cNvSpPr/>
            <p:nvPr/>
          </p:nvSpPr>
          <p:spPr>
            <a:xfrm>
              <a:off x="9334440" y="-8640"/>
              <a:ext cx="2851920" cy="686412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7" name="CustomShape 8"/>
            <p:cNvSpPr/>
            <p:nvPr/>
          </p:nvSpPr>
          <p:spPr>
            <a:xfrm>
              <a:off x="10898640" y="-8640"/>
              <a:ext cx="1287720" cy="686412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8" name="CustomShape 9"/>
            <p:cNvSpPr/>
            <p:nvPr/>
          </p:nvSpPr>
          <p:spPr>
            <a:xfrm>
              <a:off x="10938960" y="-8640"/>
              <a:ext cx="1247400" cy="686412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9" name="CustomShape 10"/>
            <p:cNvSpPr/>
            <p:nvPr/>
          </p:nvSpPr>
          <p:spPr>
            <a:xfrm>
              <a:off x="10371600" y="3589920"/>
              <a:ext cx="1814760" cy="32655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0" name="CustomShape 11"/>
            <p:cNvSpPr/>
            <p:nvPr/>
          </p:nvSpPr>
          <p:spPr>
            <a:xfrm>
              <a:off x="0" y="4013280"/>
              <a:ext cx="446040" cy="28422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431" name="Group 12"/>
          <p:cNvGrpSpPr/>
          <p:nvPr/>
        </p:nvGrpSpPr>
        <p:grpSpPr>
          <a:xfrm>
            <a:off x="2520" y="-8640"/>
            <a:ext cx="12187080" cy="6866640"/>
            <a:chOff x="2520" y="-8640"/>
            <a:chExt cx="12187080" cy="6866640"/>
          </a:xfrm>
        </p:grpSpPr>
        <p:sp>
          <p:nvSpPr>
            <p:cNvPr id="43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3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34" name="CustomShape 15"/>
            <p:cNvSpPr/>
            <p:nvPr/>
          </p:nvSpPr>
          <p:spPr>
            <a:xfrm>
              <a:off x="9181440" y="-8640"/>
              <a:ext cx="3004920" cy="686412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5" name="CustomShape 16"/>
            <p:cNvSpPr/>
            <p:nvPr/>
          </p:nvSpPr>
          <p:spPr>
            <a:xfrm>
              <a:off x="9603360" y="-8640"/>
              <a:ext cx="2585880" cy="686412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6" name="CustomShape 17"/>
            <p:cNvSpPr/>
            <p:nvPr/>
          </p:nvSpPr>
          <p:spPr>
            <a:xfrm>
              <a:off x="8932320" y="3048120"/>
              <a:ext cx="3257280" cy="38073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7" name="CustomShape 18"/>
            <p:cNvSpPr/>
            <p:nvPr/>
          </p:nvSpPr>
          <p:spPr>
            <a:xfrm>
              <a:off x="9334440" y="-8640"/>
              <a:ext cx="2851920" cy="686412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8" name="CustomShape 19"/>
            <p:cNvSpPr/>
            <p:nvPr/>
          </p:nvSpPr>
          <p:spPr>
            <a:xfrm>
              <a:off x="10898640" y="-8640"/>
              <a:ext cx="1287720" cy="686412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9" name="CustomShape 20"/>
            <p:cNvSpPr/>
            <p:nvPr/>
          </p:nvSpPr>
          <p:spPr>
            <a:xfrm>
              <a:off x="10938960" y="-8640"/>
              <a:ext cx="1247400" cy="686412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40" name="CustomShape 21"/>
            <p:cNvSpPr/>
            <p:nvPr/>
          </p:nvSpPr>
          <p:spPr>
            <a:xfrm>
              <a:off x="10371600" y="3589920"/>
              <a:ext cx="1814760" cy="32655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41" name="CustomShape 22"/>
            <p:cNvSpPr/>
            <p:nvPr/>
          </p:nvSpPr>
          <p:spPr>
            <a:xfrm rot="10800000">
              <a:off x="2520" y="2520"/>
              <a:ext cx="840240" cy="5663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44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0" name="Group 1"/>
          <p:cNvGrpSpPr/>
          <p:nvPr/>
        </p:nvGrpSpPr>
        <p:grpSpPr>
          <a:xfrm>
            <a:off x="0" y="-8640"/>
            <a:ext cx="12189600" cy="6866640"/>
            <a:chOff x="0" y="-8640"/>
            <a:chExt cx="12189600" cy="6866640"/>
          </a:xfrm>
        </p:grpSpPr>
        <p:sp>
          <p:nvSpPr>
            <p:cNvPr id="48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8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83" name="CustomShape 4"/>
            <p:cNvSpPr/>
            <p:nvPr/>
          </p:nvSpPr>
          <p:spPr>
            <a:xfrm>
              <a:off x="9181440" y="-8640"/>
              <a:ext cx="3004920" cy="686412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84" name="CustomShape 5"/>
            <p:cNvSpPr/>
            <p:nvPr/>
          </p:nvSpPr>
          <p:spPr>
            <a:xfrm>
              <a:off x="9603360" y="-8640"/>
              <a:ext cx="2585880" cy="686412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85" name="CustomShape 6"/>
            <p:cNvSpPr/>
            <p:nvPr/>
          </p:nvSpPr>
          <p:spPr>
            <a:xfrm>
              <a:off x="8932320" y="3048120"/>
              <a:ext cx="3257280" cy="38073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86" name="CustomShape 7"/>
            <p:cNvSpPr/>
            <p:nvPr/>
          </p:nvSpPr>
          <p:spPr>
            <a:xfrm>
              <a:off x="9334440" y="-8640"/>
              <a:ext cx="2851920" cy="686412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87" name="CustomShape 8"/>
            <p:cNvSpPr/>
            <p:nvPr/>
          </p:nvSpPr>
          <p:spPr>
            <a:xfrm>
              <a:off x="10898640" y="-8640"/>
              <a:ext cx="1287720" cy="686412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88" name="CustomShape 9"/>
            <p:cNvSpPr/>
            <p:nvPr/>
          </p:nvSpPr>
          <p:spPr>
            <a:xfrm>
              <a:off x="10938960" y="-8640"/>
              <a:ext cx="1247400" cy="686412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89" name="CustomShape 10"/>
            <p:cNvSpPr/>
            <p:nvPr/>
          </p:nvSpPr>
          <p:spPr>
            <a:xfrm>
              <a:off x="10371600" y="3589920"/>
              <a:ext cx="1814760" cy="32655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90" name="CustomShape 11"/>
            <p:cNvSpPr/>
            <p:nvPr/>
          </p:nvSpPr>
          <p:spPr>
            <a:xfrm>
              <a:off x="0" y="4013280"/>
              <a:ext cx="446040" cy="28422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491" name="Group 12"/>
          <p:cNvGrpSpPr/>
          <p:nvPr/>
        </p:nvGrpSpPr>
        <p:grpSpPr>
          <a:xfrm>
            <a:off x="2520" y="-8640"/>
            <a:ext cx="12187080" cy="6866640"/>
            <a:chOff x="2520" y="-8640"/>
            <a:chExt cx="12187080" cy="6866640"/>
          </a:xfrm>
        </p:grpSpPr>
        <p:sp>
          <p:nvSpPr>
            <p:cNvPr id="49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9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94" name="CustomShape 15"/>
            <p:cNvSpPr/>
            <p:nvPr/>
          </p:nvSpPr>
          <p:spPr>
            <a:xfrm>
              <a:off x="9181440" y="-8640"/>
              <a:ext cx="3004920" cy="686412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95" name="CustomShape 16"/>
            <p:cNvSpPr/>
            <p:nvPr/>
          </p:nvSpPr>
          <p:spPr>
            <a:xfrm>
              <a:off x="9603360" y="-8640"/>
              <a:ext cx="2585880" cy="686412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96" name="CustomShape 17"/>
            <p:cNvSpPr/>
            <p:nvPr/>
          </p:nvSpPr>
          <p:spPr>
            <a:xfrm>
              <a:off x="8932320" y="3048120"/>
              <a:ext cx="3257280" cy="38073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97" name="CustomShape 18"/>
            <p:cNvSpPr/>
            <p:nvPr/>
          </p:nvSpPr>
          <p:spPr>
            <a:xfrm>
              <a:off x="9334440" y="-8640"/>
              <a:ext cx="2851920" cy="686412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98" name="CustomShape 19"/>
            <p:cNvSpPr/>
            <p:nvPr/>
          </p:nvSpPr>
          <p:spPr>
            <a:xfrm>
              <a:off x="10898640" y="-8640"/>
              <a:ext cx="1287720" cy="686412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99" name="CustomShape 20"/>
            <p:cNvSpPr/>
            <p:nvPr/>
          </p:nvSpPr>
          <p:spPr>
            <a:xfrm>
              <a:off x="10938960" y="-8640"/>
              <a:ext cx="1247400" cy="686412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00" name="CustomShape 21"/>
            <p:cNvSpPr/>
            <p:nvPr/>
          </p:nvSpPr>
          <p:spPr>
            <a:xfrm>
              <a:off x="10371600" y="3589920"/>
              <a:ext cx="1814760" cy="32655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01" name="CustomShape 22"/>
            <p:cNvSpPr/>
            <p:nvPr/>
          </p:nvSpPr>
          <p:spPr>
            <a:xfrm rot="10800000">
              <a:off x="2520" y="2520"/>
              <a:ext cx="840240" cy="5663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50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0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racket-lang.org/guide/index.html" TargetMode="External"/><Relationship Id="rId1" Type="http://schemas.openxmlformats.org/officeDocument/2006/relationships/slideLayout" Target="../slideLayouts/slideLayout13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CustomShape 1"/>
          <p:cNvSpPr/>
          <p:nvPr/>
        </p:nvSpPr>
        <p:spPr>
          <a:xfrm>
            <a:off x="1506960" y="2404440"/>
            <a:ext cx="7764480" cy="164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Programming Language Advances in Racket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721" name="CustomShape 2"/>
          <p:cNvSpPr/>
          <p:nvPr/>
        </p:nvSpPr>
        <p:spPr>
          <a:xfrm>
            <a:off x="1506960" y="4050720"/>
            <a:ext cx="7764480" cy="243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808080"/>
                </a:solidFill>
                <a:latin typeface="Trebuchet MS"/>
                <a:ea typeface="DejaVu Sans"/>
              </a:rPr>
              <a:t>CSC 201 Section 3, Team 4</a:t>
            </a:r>
            <a:endParaRPr lang="en-US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808080"/>
                </a:solidFill>
                <a:latin typeface="Trebuchet MS"/>
                <a:ea typeface="DejaVu Sans"/>
              </a:rPr>
              <a:t>Nitin Nath</a:t>
            </a:r>
            <a:endParaRPr lang="en-US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808080"/>
                </a:solidFill>
                <a:latin typeface="Trebuchet MS"/>
                <a:ea typeface="DejaVu Sans"/>
              </a:rPr>
              <a:t>Jeffrey Byrnes</a:t>
            </a:r>
            <a:endParaRPr lang="en-US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808080"/>
                </a:solidFill>
                <a:latin typeface="Trebuchet MS"/>
                <a:ea typeface="DejaVu Sans"/>
              </a:rPr>
              <a:t>Steven Mackey</a:t>
            </a:r>
            <a:endParaRPr lang="en-US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808080"/>
                </a:solidFill>
                <a:latin typeface="Trebuchet MS"/>
                <a:ea typeface="DejaVu Sans"/>
              </a:rPr>
              <a:t>Alex Nosenko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22" name="CustomShape 3"/>
          <p:cNvSpPr/>
          <p:nvPr/>
        </p:nvSpPr>
        <p:spPr>
          <a:xfrm>
            <a:off x="933480" y="4381560"/>
            <a:ext cx="2056680" cy="1880640"/>
          </a:xfrm>
          <a:prstGeom prst="roundRect">
            <a:avLst>
              <a:gd name="adj" fmla="val 8594"/>
            </a:avLst>
          </a:prstGeom>
          <a:blipFill rotWithShape="0">
            <a:blip r:embed="rId2"/>
            <a:stretch>
              <a:fillRect/>
            </a:stretch>
          </a:blipFill>
          <a:ln>
            <a:noFill/>
          </a:ln>
          <a:effectLst>
            <a:reflection blurRad="12700" stA="38000" endPos="28000" dist="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CustomShape 1"/>
          <p:cNvSpPr/>
          <p:nvPr/>
        </p:nvSpPr>
        <p:spPr>
          <a:xfrm>
            <a:off x="1362128" y="304177"/>
            <a:ext cx="7764480" cy="164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800" b="0" strike="noStrike" spc="-1" dirty="0">
                <a:solidFill>
                  <a:srgbClr val="4F81BD"/>
                </a:solidFill>
                <a:latin typeface="Trebuchet MS"/>
                <a:ea typeface="DejaVu Sans"/>
              </a:rPr>
              <a:t>Main Features/Strengths of Racket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752" name="CustomShape 2"/>
          <p:cNvSpPr/>
          <p:nvPr/>
        </p:nvSpPr>
        <p:spPr>
          <a:xfrm>
            <a:off x="457560" y="2057760"/>
            <a:ext cx="10970640" cy="397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Tail-call evaluation 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800" b="0" strike="noStrike" spc="-1">
              <a:latin typeface="Arial"/>
            </a:endParaRPr>
          </a:p>
          <a:p>
            <a:pPr marL="648000" lvl="2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In racket, evaluation is done by recursively applying function to the tail of the input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US" sz="2800" b="0" strike="noStrike" spc="-1">
              <a:latin typeface="Arial"/>
            </a:endParaRPr>
          </a:p>
        </p:txBody>
      </p:sp>
      <p:pic>
        <p:nvPicPr>
          <p:cNvPr id="753" name="Picture 758"/>
          <p:cNvPicPr/>
          <p:nvPr/>
        </p:nvPicPr>
        <p:blipFill>
          <a:blip r:embed="rId2"/>
          <a:stretch/>
        </p:blipFill>
        <p:spPr>
          <a:xfrm>
            <a:off x="1005840" y="2651760"/>
            <a:ext cx="3875760" cy="1770480"/>
          </a:xfrm>
          <a:prstGeom prst="rect">
            <a:avLst/>
          </a:prstGeom>
          <a:ln>
            <a:noFill/>
          </a:ln>
        </p:spPr>
      </p:pic>
      <p:pic>
        <p:nvPicPr>
          <p:cNvPr id="754" name="Picture 759"/>
          <p:cNvPicPr/>
          <p:nvPr/>
        </p:nvPicPr>
        <p:blipFill>
          <a:blip r:embed="rId3"/>
          <a:stretch/>
        </p:blipFill>
        <p:spPr>
          <a:xfrm>
            <a:off x="6016320" y="2560320"/>
            <a:ext cx="2761200" cy="1370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CustomShape 1"/>
          <p:cNvSpPr/>
          <p:nvPr/>
        </p:nvSpPr>
        <p:spPr>
          <a:xfrm>
            <a:off x="1411912" y="235351"/>
            <a:ext cx="7764480" cy="164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800" b="0" strike="noStrike" spc="-1" dirty="0">
                <a:solidFill>
                  <a:srgbClr val="4F81BD"/>
                </a:solidFill>
                <a:latin typeface="Trebuchet MS"/>
                <a:ea typeface="DejaVu Sans"/>
              </a:rPr>
              <a:t>Main Features/Strengths of Racket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756" name="CustomShape 2"/>
          <p:cNvSpPr/>
          <p:nvPr/>
        </p:nvSpPr>
        <p:spPr>
          <a:xfrm>
            <a:off x="457560" y="2057760"/>
            <a:ext cx="10970640" cy="397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8000"/>
          </a:bodyPr>
          <a:lstStyle/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Continuations (call-with-composable-continuation)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800" b="0" strike="noStrike" spc="-1">
              <a:latin typeface="Arial"/>
            </a:endParaRPr>
          </a:p>
          <a:p>
            <a:pPr marL="648000" lvl="2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Allows us to capture the partial evaluation of a function</a:t>
            </a:r>
            <a:endParaRPr lang="en-US" sz="2800" b="0" strike="noStrike" spc="-1">
              <a:latin typeface="Arial"/>
            </a:endParaRPr>
          </a:p>
          <a:p>
            <a:pPr marL="648000" lvl="2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Similar to lambda expressions, except they can be dynamically defined</a:t>
            </a:r>
            <a:endParaRPr lang="en-US" sz="2800" b="0" strike="noStrike" spc="-1">
              <a:latin typeface="Arial"/>
            </a:endParaRPr>
          </a:p>
          <a:p>
            <a:pPr marL="1080000" lvl="4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Lends to </a:t>
            </a:r>
            <a:r>
              <a:rPr lang="en-US" sz="2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dynamic evaluation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capabilities of racket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US" sz="2800" b="0" strike="noStrike" spc="-1">
              <a:latin typeface="Arial"/>
            </a:endParaRPr>
          </a:p>
        </p:txBody>
      </p:sp>
      <p:pic>
        <p:nvPicPr>
          <p:cNvPr id="757" name="Picture 762"/>
          <p:cNvPicPr/>
          <p:nvPr/>
        </p:nvPicPr>
        <p:blipFill>
          <a:blip r:embed="rId2"/>
          <a:stretch/>
        </p:blipFill>
        <p:spPr>
          <a:xfrm>
            <a:off x="1164240" y="2570040"/>
            <a:ext cx="4504320" cy="1818360"/>
          </a:xfrm>
          <a:prstGeom prst="rect">
            <a:avLst/>
          </a:prstGeom>
          <a:ln>
            <a:noFill/>
          </a:ln>
        </p:spPr>
      </p:pic>
      <p:pic>
        <p:nvPicPr>
          <p:cNvPr id="758" name="Picture 763"/>
          <p:cNvPicPr/>
          <p:nvPr/>
        </p:nvPicPr>
        <p:blipFill>
          <a:blip r:embed="rId3"/>
          <a:stretch/>
        </p:blipFill>
        <p:spPr>
          <a:xfrm>
            <a:off x="6309360" y="2651760"/>
            <a:ext cx="2132640" cy="1361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CustomShape 1"/>
          <p:cNvSpPr/>
          <p:nvPr/>
        </p:nvSpPr>
        <p:spPr>
          <a:xfrm>
            <a:off x="1097279" y="284513"/>
            <a:ext cx="7764480" cy="164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800" b="0" strike="noStrike" spc="-1" dirty="0">
                <a:solidFill>
                  <a:srgbClr val="4F81BD"/>
                </a:solidFill>
                <a:latin typeface="Trebuchet MS"/>
                <a:ea typeface="DejaVu Sans"/>
              </a:rPr>
              <a:t>Main Features/Strengths of Racket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760" name="CustomShape 2"/>
          <p:cNvSpPr/>
          <p:nvPr/>
        </p:nvSpPr>
        <p:spPr>
          <a:xfrm>
            <a:off x="457560" y="2057760"/>
            <a:ext cx="10970640" cy="397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Macros (define-syntax-rule)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800" b="0" strike="noStrike" spc="-1">
              <a:latin typeface="Arial"/>
            </a:endParaRPr>
          </a:p>
          <a:p>
            <a:pPr marL="648000" lvl="2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Binds a macro that matches a single pattern</a:t>
            </a:r>
            <a:endParaRPr lang="en-US" sz="2800" b="0" strike="noStrike" spc="-1">
              <a:latin typeface="Arial"/>
            </a:endParaRPr>
          </a:p>
          <a:p>
            <a:pPr marL="1080000" lvl="4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A form of </a:t>
            </a:r>
            <a:r>
              <a:rPr lang="en-US" sz="2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pattern matching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US" sz="2800" b="0" strike="noStrike" spc="-1">
              <a:latin typeface="Arial"/>
            </a:endParaRPr>
          </a:p>
        </p:txBody>
      </p:sp>
      <p:pic>
        <p:nvPicPr>
          <p:cNvPr id="761" name="Picture 766"/>
          <p:cNvPicPr/>
          <p:nvPr/>
        </p:nvPicPr>
        <p:blipFill>
          <a:blip r:embed="rId2"/>
          <a:stretch/>
        </p:blipFill>
        <p:spPr>
          <a:xfrm>
            <a:off x="1463040" y="2648880"/>
            <a:ext cx="3108240" cy="1099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CustomShape 1"/>
          <p:cNvSpPr/>
          <p:nvPr/>
        </p:nvSpPr>
        <p:spPr>
          <a:xfrm>
            <a:off x="1402080" y="255016"/>
            <a:ext cx="7764480" cy="164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800" b="0" strike="noStrike" spc="-1" dirty="0">
                <a:solidFill>
                  <a:srgbClr val="4F81BD"/>
                </a:solidFill>
                <a:latin typeface="Trebuchet MS"/>
                <a:ea typeface="DejaVu Sans"/>
              </a:rPr>
              <a:t>Main Features/Strengths of Racket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763" name="CustomShape 2"/>
          <p:cNvSpPr/>
          <p:nvPr/>
        </p:nvSpPr>
        <p:spPr>
          <a:xfrm>
            <a:off x="457560" y="2057760"/>
            <a:ext cx="10970640" cy="397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Contracts (provide)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800" b="0" strike="noStrike" spc="-1" dirty="0">
              <a:latin typeface="Arial"/>
            </a:endParaRPr>
          </a:p>
          <a:p>
            <a:pPr marL="648000" lvl="2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Makes “promises” about values that will be exported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US" sz="2800" b="0" strike="noStrike" spc="-1" dirty="0">
              <a:latin typeface="Arial"/>
            </a:endParaRPr>
          </a:p>
        </p:txBody>
      </p:sp>
      <p:pic>
        <p:nvPicPr>
          <p:cNvPr id="764" name="Picture 769"/>
          <p:cNvPicPr/>
          <p:nvPr/>
        </p:nvPicPr>
        <p:blipFill>
          <a:blip r:embed="rId2"/>
          <a:stretch/>
        </p:blipFill>
        <p:spPr>
          <a:xfrm>
            <a:off x="1188720" y="2564640"/>
            <a:ext cx="3846960" cy="1275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CustomShape 1"/>
          <p:cNvSpPr/>
          <p:nvPr/>
        </p:nvSpPr>
        <p:spPr>
          <a:xfrm>
            <a:off x="457560" y="205854"/>
            <a:ext cx="7764480" cy="164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 dirty="0">
                <a:solidFill>
                  <a:srgbClr val="4F81BD"/>
                </a:solidFill>
                <a:latin typeface="Trebuchet MS"/>
                <a:ea typeface="DejaVu Sans"/>
              </a:rPr>
              <a:t>Racket Applications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766" name="CustomShape 2"/>
          <p:cNvSpPr/>
          <p:nvPr/>
        </p:nvSpPr>
        <p:spPr>
          <a:xfrm>
            <a:off x="457560" y="2057760"/>
            <a:ext cx="10970640" cy="397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Main applications:</a:t>
            </a:r>
            <a:endParaRPr lang="en-US" sz="2800" b="0" strike="noStrike" spc="-1">
              <a:latin typeface="Arial"/>
            </a:endParaRPr>
          </a:p>
          <a:p>
            <a:pPr marL="648000" lvl="2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Language Development</a:t>
            </a:r>
            <a:endParaRPr lang="en-US" sz="2800" b="0" strike="noStrike" spc="-1">
              <a:latin typeface="Arial"/>
            </a:endParaRPr>
          </a:p>
          <a:p>
            <a:pPr marL="648000" lvl="2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Education</a:t>
            </a:r>
            <a:endParaRPr lang="en-US" sz="2800" b="0" strike="noStrike" spc="-1">
              <a:latin typeface="Arial"/>
            </a:endParaRPr>
          </a:p>
          <a:p>
            <a:pPr marL="648000" lvl="2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Web Development</a:t>
            </a:r>
            <a:endParaRPr lang="en-US" sz="2800" b="0" strike="noStrike" spc="-1">
              <a:latin typeface="Arial"/>
            </a:endParaRPr>
          </a:p>
          <a:p>
            <a:pPr marL="648000" lvl="2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Racket Tools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CustomShape 1"/>
          <p:cNvSpPr/>
          <p:nvPr/>
        </p:nvSpPr>
        <p:spPr>
          <a:xfrm>
            <a:off x="310700" y="205854"/>
            <a:ext cx="7764480" cy="164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 dirty="0">
                <a:solidFill>
                  <a:srgbClr val="4F81BD"/>
                </a:solidFill>
                <a:latin typeface="Trebuchet MS"/>
                <a:ea typeface="DejaVu Sans"/>
              </a:rPr>
              <a:t>Racket Applications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768" name="CustomShape 2"/>
          <p:cNvSpPr/>
          <p:nvPr/>
        </p:nvSpPr>
        <p:spPr>
          <a:xfrm>
            <a:off x="457560" y="2057760"/>
            <a:ext cx="10970640" cy="397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As previously mentioned, Racket is based on Scheme</a:t>
            </a:r>
            <a:endParaRPr lang="en-US" sz="2800" b="0" strike="noStrike" spc="-1">
              <a:latin typeface="Arial"/>
            </a:endParaRPr>
          </a:p>
          <a:p>
            <a:pPr marL="864000" lvl="1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Powerful functional programming features</a:t>
            </a:r>
            <a:endParaRPr lang="en-US" sz="2000" b="0" strike="noStrike" spc="-1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As seen in project one, functional programming provides an effective environment for language development</a:t>
            </a:r>
            <a:endParaRPr lang="en-US" sz="2800" b="0" strike="noStrike" spc="-1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Not surprisingly, one of the main use cases of Racket is language development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CustomShape 1"/>
          <p:cNvSpPr/>
          <p:nvPr/>
        </p:nvSpPr>
        <p:spPr>
          <a:xfrm>
            <a:off x="1234308" y="255015"/>
            <a:ext cx="7764120" cy="164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b="0" strike="noStrike" spc="-1" dirty="0">
                <a:solidFill>
                  <a:srgbClr val="4F81BD"/>
                </a:solidFill>
                <a:latin typeface="Trebuchet MS"/>
                <a:ea typeface="DejaVu Sans"/>
              </a:rPr>
              <a:t>Racket Applications: Hackett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770" name="CustomShape 2"/>
          <p:cNvSpPr/>
          <p:nvPr/>
        </p:nvSpPr>
        <p:spPr>
          <a:xfrm>
            <a:off x="418231" y="2529708"/>
            <a:ext cx="9473021" cy="397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Hackett is a language similar to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haskell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written in Racket</a:t>
            </a:r>
            <a:endParaRPr lang="en-US" sz="2800" b="0" strike="noStrike" spc="-1" dirty="0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Hackett is a statically typed, pure, lazy, functional, programming language in the Racket language ecosystem</a:t>
            </a:r>
            <a:endParaRPr lang="en-US" sz="2800" b="0" strike="noStrike" spc="-1" dirty="0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Project repo (which includes a demo) [5] 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CustomShape 1"/>
          <p:cNvSpPr/>
          <p:nvPr/>
        </p:nvSpPr>
        <p:spPr>
          <a:xfrm>
            <a:off x="1018622" y="323841"/>
            <a:ext cx="7764120" cy="164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b="0" strike="noStrike" spc="-1" dirty="0">
                <a:solidFill>
                  <a:srgbClr val="4F81BD"/>
                </a:solidFill>
                <a:latin typeface="Trebuchet MS"/>
                <a:ea typeface="DejaVu Sans"/>
              </a:rPr>
              <a:t>Racket Applications: </a:t>
            </a:r>
            <a:r>
              <a:rPr lang="en-US" sz="5400" b="0" strike="noStrike" spc="-1" dirty="0" err="1">
                <a:solidFill>
                  <a:srgbClr val="4F81BD"/>
                </a:solidFill>
                <a:latin typeface="Trebuchet MS"/>
                <a:ea typeface="DejaVu Sans"/>
              </a:rPr>
              <a:t>Fractalide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772" name="CustomShape 2"/>
          <p:cNvSpPr/>
          <p:nvPr/>
        </p:nvSpPr>
        <p:spPr>
          <a:xfrm>
            <a:off x="624709" y="2234741"/>
            <a:ext cx="9089563" cy="397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Fractalide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[6] is another open-source programming language written in Racket</a:t>
            </a:r>
            <a:endParaRPr lang="en-US" sz="2800" b="0" strike="noStrike" spc="-1" dirty="0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An interesting approach to designing a programming language which utilizes graphs as the basic language concepts</a:t>
            </a:r>
            <a:endParaRPr lang="en-US" sz="2800" b="0" strike="noStrike" spc="-1" dirty="0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Project makes use of the functional features of racket (e.g. tail-call optimization,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etc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CustomShape 1"/>
          <p:cNvSpPr/>
          <p:nvPr/>
        </p:nvSpPr>
        <p:spPr>
          <a:xfrm>
            <a:off x="1618389" y="343507"/>
            <a:ext cx="7764120" cy="164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b="0" strike="noStrike" spc="-1" dirty="0">
                <a:solidFill>
                  <a:srgbClr val="4F81BD"/>
                </a:solidFill>
                <a:latin typeface="Trebuchet MS"/>
                <a:ea typeface="DejaVu Sans"/>
              </a:rPr>
              <a:t>Racket Applications: </a:t>
            </a:r>
            <a:r>
              <a:rPr lang="en-US" sz="5400" b="0" strike="noStrike" spc="-1" dirty="0" err="1">
                <a:solidFill>
                  <a:srgbClr val="4F81BD"/>
                </a:solidFill>
                <a:latin typeface="Trebuchet MS"/>
                <a:ea typeface="DejaVu Sans"/>
              </a:rPr>
              <a:t>DrRacket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774" name="CustomShape 2"/>
          <p:cNvSpPr/>
          <p:nvPr/>
        </p:nvSpPr>
        <p:spPr>
          <a:xfrm>
            <a:off x="398566" y="2401889"/>
            <a:ext cx="9718828" cy="397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Some of the other features of racket we have discussed (GUI, OS support,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etc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 make it a feasible candidate for other applications</a:t>
            </a:r>
            <a:endParaRPr lang="en-US" sz="2800" b="0" strike="noStrike" spc="-1" dirty="0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 fact, Racket’s IDE (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DrRacket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[7]) was written in Racket </a:t>
            </a:r>
            <a:endParaRPr lang="en-US" sz="2800" b="0" strike="noStrike" spc="-1" dirty="0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DrRacket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includes all typical features of an IDE</a:t>
            </a:r>
            <a:endParaRPr lang="en-US" sz="2800" b="0" strike="noStrike" spc="-1" dirty="0">
              <a:latin typeface="Arial"/>
            </a:endParaRPr>
          </a:p>
          <a:p>
            <a:pPr marL="864000" lvl="1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Debugging</a:t>
            </a:r>
            <a:endParaRPr lang="en-US" sz="2000" b="0" strike="noStrike" spc="-1" dirty="0">
              <a:latin typeface="Arial"/>
            </a:endParaRPr>
          </a:p>
          <a:p>
            <a:pPr marL="864000" lvl="1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Source highlighting</a:t>
            </a:r>
            <a:endParaRPr lang="en-US" sz="2000" b="0" strike="noStrike" spc="-1" dirty="0">
              <a:latin typeface="Arial"/>
            </a:endParaRPr>
          </a:p>
          <a:p>
            <a:pPr marL="864000" lvl="1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Library Support</a:t>
            </a:r>
            <a:endParaRPr lang="en-US" sz="2000" b="0" strike="noStrike" spc="-1" dirty="0">
              <a:latin typeface="Arial"/>
            </a:endParaRPr>
          </a:p>
          <a:p>
            <a:pPr marL="864000" lvl="1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Etc.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CustomShape 1"/>
          <p:cNvSpPr/>
          <p:nvPr/>
        </p:nvSpPr>
        <p:spPr>
          <a:xfrm>
            <a:off x="1886040" y="205560"/>
            <a:ext cx="6364440" cy="123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Projects on GitHub</a:t>
            </a:r>
            <a:endParaRPr lang="en-US" sz="5400" b="0" strike="noStrike" spc="-1">
              <a:latin typeface="Arial"/>
            </a:endParaRPr>
          </a:p>
        </p:txBody>
      </p:sp>
      <p:pic>
        <p:nvPicPr>
          <p:cNvPr id="776" name="Picture 2"/>
          <p:cNvPicPr/>
          <p:nvPr/>
        </p:nvPicPr>
        <p:blipFill>
          <a:blip r:embed="rId2"/>
          <a:stretch/>
        </p:blipFill>
        <p:spPr>
          <a:xfrm>
            <a:off x="839880" y="1555200"/>
            <a:ext cx="4952880" cy="4210920"/>
          </a:xfrm>
          <a:prstGeom prst="rect">
            <a:avLst/>
          </a:prstGeom>
          <a:ln>
            <a:noFill/>
          </a:ln>
        </p:spPr>
      </p:pic>
      <p:pic>
        <p:nvPicPr>
          <p:cNvPr id="777" name="Picture 4"/>
          <p:cNvPicPr/>
          <p:nvPr/>
        </p:nvPicPr>
        <p:blipFill>
          <a:blip r:embed="rId3"/>
          <a:stretch/>
        </p:blipFill>
        <p:spPr>
          <a:xfrm>
            <a:off x="6556680" y="1513080"/>
            <a:ext cx="2635560" cy="4334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CustomShape 1"/>
          <p:cNvSpPr/>
          <p:nvPr/>
        </p:nvSpPr>
        <p:spPr>
          <a:xfrm>
            <a:off x="1062360" y="159840"/>
            <a:ext cx="7764480" cy="238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History of Racket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724" name="CustomShape 2"/>
          <p:cNvSpPr/>
          <p:nvPr/>
        </p:nvSpPr>
        <p:spPr>
          <a:xfrm>
            <a:off x="914400" y="1828800"/>
            <a:ext cx="8924760" cy="345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5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The Rocket Manifesto[1]: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Traces its roots back to the PLT Group, founded by Matthias Felleisen in 1990s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PLT began producing educational material, and teaching high school students fundamentals of programming 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Originally offered material using the language “Scheme”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PLT quickly identified several challenges</a:t>
            </a:r>
            <a:endParaRPr lang="en-US" sz="1800" b="0" strike="noStrike" spc="-1">
              <a:latin typeface="Arial"/>
            </a:endParaRPr>
          </a:p>
          <a:p>
            <a:pPr marL="1200240" lvl="2" indent="-2840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It’s impossible to teach the syntax of scheme, and then focus on the theory of programming within a short amount of time</a:t>
            </a:r>
            <a:endParaRPr lang="en-US" sz="1800" b="0" strike="noStrike" spc="-1">
              <a:latin typeface="Arial"/>
            </a:endParaRPr>
          </a:p>
          <a:p>
            <a:pPr marL="1200240" lvl="2" indent="-2840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Professional-grade editors such as vi and emacs distract from the actual mission of teaching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CustomShape 1"/>
          <p:cNvSpPr/>
          <p:nvPr/>
        </p:nvSpPr>
        <p:spPr>
          <a:xfrm>
            <a:off x="2703960" y="205560"/>
            <a:ext cx="5546520" cy="123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Racket in Action</a:t>
            </a:r>
            <a:endParaRPr lang="en-US" sz="5400" b="0" strike="noStrike" spc="-1">
              <a:latin typeface="Arial"/>
            </a:endParaRPr>
          </a:p>
        </p:txBody>
      </p:sp>
      <p:pic>
        <p:nvPicPr>
          <p:cNvPr id="779" name="Picture 2"/>
          <p:cNvPicPr/>
          <p:nvPr/>
        </p:nvPicPr>
        <p:blipFill>
          <a:blip r:embed="rId2"/>
          <a:srcRect l="16166" t="11458" r="63459" b="13540"/>
          <a:stretch/>
        </p:blipFill>
        <p:spPr>
          <a:xfrm>
            <a:off x="918360" y="1523880"/>
            <a:ext cx="4472640" cy="4946400"/>
          </a:xfrm>
          <a:prstGeom prst="rect">
            <a:avLst/>
          </a:prstGeom>
          <a:ln>
            <a:noFill/>
          </a:ln>
          <a:effectLst>
            <a:outerShdw blurRad="292100" dist="138479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80" name="CustomShape 2"/>
          <p:cNvSpPr/>
          <p:nvPr/>
        </p:nvSpPr>
        <p:spPr>
          <a:xfrm>
            <a:off x="5591520" y="1552680"/>
            <a:ext cx="4751640" cy="397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108720">
              <a:lnSpc>
                <a:spcPct val="100000"/>
              </a:lnSpc>
              <a:spcBef>
                <a:spcPts val="1417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Demo projects:</a:t>
            </a:r>
            <a:endParaRPr lang="en-US" sz="2800" b="0" strike="noStrike" spc="-1">
              <a:latin typeface="Arial"/>
            </a:endParaRPr>
          </a:p>
          <a:p>
            <a:pPr marL="889200" lvl="1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Recursion</a:t>
            </a:r>
            <a:endParaRPr lang="en-US" sz="2800" b="0" strike="noStrike" spc="-1">
              <a:latin typeface="Arial"/>
            </a:endParaRPr>
          </a:p>
          <a:p>
            <a:pPr marL="889200" lvl="1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Web application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CustomShape 1"/>
          <p:cNvSpPr/>
          <p:nvPr/>
        </p:nvSpPr>
        <p:spPr>
          <a:xfrm>
            <a:off x="2703960" y="205560"/>
            <a:ext cx="6358680" cy="123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Conclusion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782" name="CustomShape 2"/>
          <p:cNvSpPr/>
          <p:nvPr/>
        </p:nvSpPr>
        <p:spPr>
          <a:xfrm>
            <a:off x="457560" y="2057760"/>
            <a:ext cx="10970640" cy="397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Open source and cross-platform support</a:t>
            </a:r>
            <a:endParaRPr lang="en-US" sz="2800" b="0" strike="noStrike" spc="-1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Concise and full-featured</a:t>
            </a:r>
            <a:endParaRPr lang="en-US" sz="2800" b="0" strike="noStrike" spc="-1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Libraries and Documentation</a:t>
            </a:r>
            <a:endParaRPr lang="en-US" sz="2800" b="0" strike="noStrike" spc="-1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Interactive IDE</a:t>
            </a:r>
            <a:endParaRPr lang="en-US" sz="2800" b="0" strike="noStrike" spc="-1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Use of Macros</a:t>
            </a:r>
            <a:endParaRPr lang="en-US" sz="2800" b="0" strike="noStrike" spc="-1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New language prototyping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CustomShape 1"/>
          <p:cNvSpPr/>
          <p:nvPr/>
        </p:nvSpPr>
        <p:spPr>
          <a:xfrm>
            <a:off x="1062360" y="159840"/>
            <a:ext cx="7764120" cy="238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References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784" name="CustomShape 2"/>
          <p:cNvSpPr/>
          <p:nvPr/>
        </p:nvSpPr>
        <p:spPr>
          <a:xfrm>
            <a:off x="747000" y="1343880"/>
            <a:ext cx="7636320" cy="535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[1] Felleisen, Matthias, et al. "The racket manifesto." </a:t>
            </a:r>
            <a:r>
              <a:rPr lang="en-US" sz="15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1st Summit on Advances in Programming Languages (SNAPL 2015)</a:t>
            </a: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. Schloss Dagstuhl-Leibniz-Zentrum fuer Informatik, 2015.</a:t>
            </a: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[2] Felleisen, Matthias, et al. "A programmable programming language." </a:t>
            </a:r>
            <a:r>
              <a:rPr lang="en-US" sz="15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Communications of the ACM</a:t>
            </a: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 61.3 (2018): 62-71.</a:t>
            </a: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[3] Findler, Robert Bruce, et al. "DrScheme: A programming environment for Scheme." </a:t>
            </a:r>
            <a:r>
              <a:rPr lang="en-US" sz="15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Journal of functional programming</a:t>
            </a: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 12.2 (2002): 159.</a:t>
            </a: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[4] </a:t>
            </a:r>
            <a:r>
              <a:rPr lang="de-DE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PLT. “PLT Scheme.” </a:t>
            </a:r>
            <a:r>
              <a:rPr lang="de-DE" sz="15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PLT Scheme</a:t>
            </a:r>
            <a:r>
              <a:rPr lang="de-DE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, PLT, 1 Apr. 2010, plt-scheme.org</a:t>
            </a: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[5] King, Alexis, Hacket Programming Language, GitHub repository, https://lexi-lambda.github.io/hackett/</a:t>
            </a: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[6] Mackenzie, Setwart, Fractalide, GitHub repository, https://github.com/fractalide/fractalide </a:t>
            </a: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[7] Findler, Robby, DrRacket, GitHub repository, https://github.com/racket/drracket </a:t>
            </a: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[8] Flatt, Matthew, “The Racket Guide”,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DejaVu Sans"/>
                <a:hlinkClick r:id="rId2"/>
              </a:rPr>
              <a:t>https://docs.racket-lang.org/guide/index.html</a:t>
            </a: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[9] “Racket”, https://racket-lang.org/</a:t>
            </a:r>
            <a:endParaRPr lang="en-US" sz="15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CustomShape 1"/>
          <p:cNvSpPr/>
          <p:nvPr/>
        </p:nvSpPr>
        <p:spPr>
          <a:xfrm>
            <a:off x="1062360" y="159840"/>
            <a:ext cx="7764480" cy="238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History of Racket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726" name="CustomShape 2"/>
          <p:cNvSpPr/>
          <p:nvPr/>
        </p:nvSpPr>
        <p:spPr>
          <a:xfrm>
            <a:off x="914400" y="1828800"/>
            <a:ext cx="8924760" cy="345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85840" indent="-2840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 programmable programming language[2]: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PLT began developing their simplified dialect of Scheme in 1995: PLT Scheme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Simultaneously began developing an education focused IDE: DrScheme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The development on DrScheme (which was written in PLT Scheme) influenced the design of PLT Scheme. 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727" name="Group 3"/>
          <p:cNvGrpSpPr/>
          <p:nvPr/>
        </p:nvGrpSpPr>
        <p:grpSpPr>
          <a:xfrm>
            <a:off x="8003520" y="3556800"/>
            <a:ext cx="1491480" cy="1085760"/>
            <a:chOff x="8003520" y="3556800"/>
            <a:chExt cx="1491480" cy="1085760"/>
          </a:xfrm>
        </p:grpSpPr>
        <p:pic>
          <p:nvPicPr>
            <p:cNvPr id="728" name="Picture 2" descr="[logo]"/>
            <p:cNvPicPr/>
            <p:nvPr/>
          </p:nvPicPr>
          <p:blipFill>
            <a:blip r:embed="rId2"/>
            <a:stretch/>
          </p:blipFill>
          <p:spPr>
            <a:xfrm>
              <a:off x="8236800" y="3556800"/>
              <a:ext cx="836280" cy="807840"/>
            </a:xfrm>
            <a:prstGeom prst="rect">
              <a:avLst/>
            </a:prstGeom>
            <a:ln>
              <a:noFill/>
            </a:ln>
            <a:effectLst>
              <a:outerShdw blurRad="292100" dist="138479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729" name="CustomShape 4"/>
            <p:cNvSpPr/>
            <p:nvPr/>
          </p:nvSpPr>
          <p:spPr>
            <a:xfrm>
              <a:off x="8003520" y="4400640"/>
              <a:ext cx="1491480" cy="241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PLT Scheme’s logo [4]</a:t>
              </a:r>
              <a:endParaRPr lang="en-US" sz="1000" b="0" strike="noStrike" spc="-1">
                <a:latin typeface="Arial"/>
              </a:endParaRPr>
            </a:p>
          </p:txBody>
        </p:sp>
      </p:grpSp>
      <p:grpSp>
        <p:nvGrpSpPr>
          <p:cNvPr id="730" name="Group 5"/>
          <p:cNvGrpSpPr/>
          <p:nvPr/>
        </p:nvGrpSpPr>
        <p:grpSpPr>
          <a:xfrm>
            <a:off x="4056840" y="3818880"/>
            <a:ext cx="3398400" cy="2962440"/>
            <a:chOff x="4056840" y="3818880"/>
            <a:chExt cx="3398400" cy="2962440"/>
          </a:xfrm>
        </p:grpSpPr>
        <p:pic>
          <p:nvPicPr>
            <p:cNvPr id="731" name="Picture 3"/>
            <p:cNvPicPr/>
            <p:nvPr/>
          </p:nvPicPr>
          <p:blipFill>
            <a:blip r:embed="rId3"/>
            <a:stretch/>
          </p:blipFill>
          <p:spPr>
            <a:xfrm>
              <a:off x="4056840" y="3818880"/>
              <a:ext cx="3398400" cy="2482560"/>
            </a:xfrm>
            <a:prstGeom prst="rect">
              <a:avLst/>
            </a:prstGeom>
            <a:ln>
              <a:noFill/>
            </a:ln>
            <a:effectLst>
              <a:outerShdw blurRad="292100" dist="138479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732" name="CustomShape 6"/>
            <p:cNvSpPr/>
            <p:nvPr/>
          </p:nvSpPr>
          <p:spPr>
            <a:xfrm>
              <a:off x="4988880" y="6387120"/>
              <a:ext cx="1783440" cy="394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Screenshot of DrScheme (Findler)[3]</a:t>
              </a:r>
              <a:endParaRPr lang="en-US" sz="100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CustomShape 1"/>
          <p:cNvSpPr/>
          <p:nvPr/>
        </p:nvSpPr>
        <p:spPr>
          <a:xfrm>
            <a:off x="1062360" y="159840"/>
            <a:ext cx="7764480" cy="238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History of Racket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734" name="CustomShape 2"/>
          <p:cNvSpPr/>
          <p:nvPr/>
        </p:nvSpPr>
        <p:spPr>
          <a:xfrm>
            <a:off x="914400" y="1828800"/>
            <a:ext cx="8924760" cy="345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000"/>
          </a:bodyPr>
          <a:lstStyle/>
          <a:p>
            <a:pPr marL="285840" indent="-2840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The Rocket Manifesto[1]: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PLT Scheme evolved over the course of 15 years. Was no longer focused only on education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Designers recognized the need to be able to represent meta-languages as first class citizens in PLT Scheme </a:t>
            </a:r>
            <a:endParaRPr lang="en-US" sz="1800" b="0" strike="noStrike" spc="-1">
              <a:latin typeface="Arial"/>
            </a:endParaRPr>
          </a:p>
          <a:p>
            <a:pPr marL="1200240" lvl="2" indent="-2840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“"As Hudak puts it, “domain-specific languages are the ultimate abstractions.”“”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“By 2010, our dialect of Scheme had evolved so much that we renamed it to Racket  to let the world know that we had something different.”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PLT Scheme was Rebranded to Racket, DrScheme was rebranded to DrRacket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CustomShape 1"/>
          <p:cNvSpPr/>
          <p:nvPr/>
        </p:nvSpPr>
        <p:spPr>
          <a:xfrm>
            <a:off x="1062360" y="0"/>
            <a:ext cx="7978320" cy="156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Details about Racket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736" name="CustomShape 2"/>
          <p:cNvSpPr/>
          <p:nvPr/>
        </p:nvSpPr>
        <p:spPr>
          <a:xfrm>
            <a:off x="770040" y="1570320"/>
            <a:ext cx="8924760" cy="521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63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Racket [9] is a stable programming language that has matured over time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- It is cross-platform (Windows, Linux, MacOS)</a:t>
            </a:r>
            <a:endParaRPr lang="en-US" sz="1800" b="0" strike="noStrike" spc="-1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Racket contains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- Package system - Racket Package Manager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  where you can install/update/remove a package (raco pkg install, raco pkg update, raco pkg remove)</a:t>
            </a:r>
            <a:endParaRPr lang="en-US" sz="1800" b="0" strike="noStrike" spc="-1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Foreign Interface such as Ctype</a:t>
            </a:r>
            <a:endParaRPr lang="en-US" sz="1800" b="0" strike="noStrike" spc="-1">
              <a:latin typeface="Arial"/>
            </a:endParaRPr>
          </a:p>
          <a:p>
            <a:pPr marL="743400" lvl="1" indent="-2840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The ffi/unsafe library enables use of C-based APIs within Racket programs without having to write any new C code. </a:t>
            </a:r>
            <a:endParaRPr lang="en-US" sz="1800" b="0" strike="noStrike" spc="-1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Racket offers functional language capabilities such as tail-call optimization and lexical closures.</a:t>
            </a:r>
            <a:endParaRPr lang="en-US" sz="1800" b="0" strike="noStrike" spc="-1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Racket has a rich language with an extensive set of libraries and tools. Not a “minimalist” language.</a:t>
            </a:r>
            <a:endParaRPr lang="en-US" sz="1800" b="0" strike="noStrike" spc="-1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Racket is Extensible &amp; Robust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 - Powerful Macros (Little and Big Macros)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 - Programmer can make domain-specific Languages or constructs with these macros</a:t>
            </a:r>
            <a:endParaRPr lang="en-US" sz="1800" b="0" strike="noStrike" spc="-1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Racket Documentation</a:t>
            </a:r>
            <a:endParaRPr lang="en-US" sz="1800" b="0" strike="noStrike" spc="-1">
              <a:latin typeface="Arial"/>
            </a:endParaRPr>
          </a:p>
          <a:p>
            <a:pPr marL="743040" lvl="1" indent="-2836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Teaching Section, Tutorials, Tools, Racket supports Major Editors like VIM, EMACS</a:t>
            </a:r>
            <a:endParaRPr lang="en-US" sz="1800" b="0" strike="noStrike" spc="-1">
              <a:latin typeface="Arial"/>
            </a:endParaRPr>
          </a:p>
          <a:p>
            <a:pPr marL="743040" lvl="1" indent="-2836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It comes with its own IDE, Dr. Racket.</a:t>
            </a:r>
            <a:endParaRPr lang="en-US" sz="1800" b="0" strike="noStrike" spc="-1">
              <a:latin typeface="Arial"/>
            </a:endParaRPr>
          </a:p>
          <a:p>
            <a:pPr marL="743040" lvl="1" indent="-2836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Open Source licensed under Apache 2.0 and MIT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CustomShape 1"/>
          <p:cNvSpPr/>
          <p:nvPr/>
        </p:nvSpPr>
        <p:spPr>
          <a:xfrm>
            <a:off x="1087448" y="255016"/>
            <a:ext cx="7764480" cy="164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 dirty="0">
                <a:solidFill>
                  <a:srgbClr val="4F81BD"/>
                </a:solidFill>
                <a:latin typeface="Trebuchet MS"/>
                <a:ea typeface="DejaVu Sans"/>
              </a:rPr>
              <a:t>The Racket Language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738" name="CustomShape 2"/>
          <p:cNvSpPr/>
          <p:nvPr/>
        </p:nvSpPr>
        <p:spPr>
          <a:xfrm>
            <a:off x="457560" y="2057759"/>
            <a:ext cx="9040401" cy="44610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7000"/>
          </a:bodyPr>
          <a:lstStyle/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Racket is multi-paradigm, but is best known for its functional programming capabilities</a:t>
            </a:r>
            <a:endParaRPr lang="en-US" sz="2600" b="0" strike="noStrike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Contains all standard features of a programming language</a:t>
            </a:r>
            <a:endParaRPr lang="en-US" sz="2600" b="0" strike="noStrike" spc="-1" dirty="0">
              <a:latin typeface="Arial"/>
            </a:endParaRPr>
          </a:p>
          <a:p>
            <a:pPr marL="648000" lvl="2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Familiar built-in datatypes</a:t>
            </a:r>
            <a:endParaRPr lang="en-US" sz="2600" b="0" strike="noStrike" spc="-1" dirty="0">
              <a:latin typeface="Arial"/>
            </a:endParaRPr>
          </a:p>
          <a:p>
            <a:pPr marL="648000" lvl="2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User-defined datatypes</a:t>
            </a:r>
            <a:endParaRPr lang="en-US" sz="2600" b="0" strike="noStrike" spc="-1" dirty="0">
              <a:latin typeface="Arial"/>
            </a:endParaRPr>
          </a:p>
          <a:p>
            <a:pPr marL="648000" lvl="2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Iteration (for loops, sequences)</a:t>
            </a:r>
            <a:endParaRPr lang="en-US" sz="2600" b="0" strike="noStrike" spc="-1" dirty="0">
              <a:latin typeface="Arial"/>
            </a:endParaRPr>
          </a:p>
          <a:p>
            <a:pPr marL="648000" lvl="2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I/O</a:t>
            </a:r>
            <a:endParaRPr lang="en-US" sz="2600" b="0" strike="noStrike" spc="-1" dirty="0">
              <a:latin typeface="Arial"/>
            </a:endParaRPr>
          </a:p>
          <a:p>
            <a:pPr marL="648000" lvl="2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Etc.</a:t>
            </a:r>
            <a:endParaRPr lang="en-US" sz="2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CustomShape 1"/>
          <p:cNvSpPr/>
          <p:nvPr/>
        </p:nvSpPr>
        <p:spPr>
          <a:xfrm>
            <a:off x="1087448" y="196200"/>
            <a:ext cx="7764480" cy="164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 dirty="0">
                <a:solidFill>
                  <a:srgbClr val="4F81BD"/>
                </a:solidFill>
                <a:latin typeface="Trebuchet MS"/>
                <a:ea typeface="DejaVu Sans"/>
              </a:rPr>
              <a:t>The Racket Language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740" name="CustomShape 2"/>
          <p:cNvSpPr/>
          <p:nvPr/>
        </p:nvSpPr>
        <p:spPr>
          <a:xfrm>
            <a:off x="457560" y="2057760"/>
            <a:ext cx="10970640" cy="397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In Racket, an atomic unit is an “expression” which can be either a value or a function call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600" b="0" strike="noStrike" spc="-1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Additionally, we can define variables as function calls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US" sz="2600" b="0" strike="noStrike" spc="-1">
              <a:latin typeface="Arial"/>
            </a:endParaRPr>
          </a:p>
        </p:txBody>
      </p:sp>
      <p:pic>
        <p:nvPicPr>
          <p:cNvPr id="741" name="Picture 624_1"/>
          <p:cNvPicPr/>
          <p:nvPr/>
        </p:nvPicPr>
        <p:blipFill>
          <a:blip r:embed="rId2"/>
          <a:stretch/>
        </p:blipFill>
        <p:spPr>
          <a:xfrm>
            <a:off x="2834640" y="3108960"/>
            <a:ext cx="5285520" cy="294480"/>
          </a:xfrm>
          <a:prstGeom prst="rect">
            <a:avLst/>
          </a:prstGeom>
          <a:ln>
            <a:noFill/>
          </a:ln>
        </p:spPr>
      </p:pic>
      <p:pic>
        <p:nvPicPr>
          <p:cNvPr id="742" name="Picture 625_1"/>
          <p:cNvPicPr/>
          <p:nvPr/>
        </p:nvPicPr>
        <p:blipFill>
          <a:blip r:embed="rId3"/>
          <a:stretch/>
        </p:blipFill>
        <p:spPr>
          <a:xfrm>
            <a:off x="3566160" y="4297680"/>
            <a:ext cx="3830760" cy="64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CustomShape 1"/>
          <p:cNvSpPr/>
          <p:nvPr/>
        </p:nvSpPr>
        <p:spPr>
          <a:xfrm>
            <a:off x="1028454" y="271620"/>
            <a:ext cx="7764480" cy="164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 dirty="0">
                <a:solidFill>
                  <a:srgbClr val="4F81BD"/>
                </a:solidFill>
                <a:latin typeface="Trebuchet MS"/>
                <a:ea typeface="DejaVu Sans"/>
              </a:rPr>
              <a:t>The Racket Language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744" name="CustomShape 2"/>
          <p:cNvSpPr/>
          <p:nvPr/>
        </p:nvSpPr>
        <p:spPr>
          <a:xfrm>
            <a:off x="457560" y="2057760"/>
            <a:ext cx="10970640" cy="397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We can also use Local Binding for ease of programmability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800" b="0" strike="noStrike" spc="-1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Racket is lexically scoped (lexical closure)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US" sz="2800" b="0" strike="noStrike" spc="-1">
              <a:latin typeface="Arial"/>
            </a:endParaRPr>
          </a:p>
        </p:txBody>
      </p:sp>
      <p:pic>
        <p:nvPicPr>
          <p:cNvPr id="745" name="Picture 628"/>
          <p:cNvPicPr/>
          <p:nvPr/>
        </p:nvPicPr>
        <p:blipFill>
          <a:blip r:embed="rId2"/>
          <a:stretch/>
        </p:blipFill>
        <p:spPr>
          <a:xfrm>
            <a:off x="1584360" y="2701800"/>
            <a:ext cx="3547440" cy="1215720"/>
          </a:xfrm>
          <a:prstGeom prst="rect">
            <a:avLst/>
          </a:prstGeom>
          <a:ln>
            <a:noFill/>
          </a:ln>
        </p:spPr>
      </p:pic>
      <p:pic>
        <p:nvPicPr>
          <p:cNvPr id="746" name="Picture 629"/>
          <p:cNvPicPr/>
          <p:nvPr/>
        </p:nvPicPr>
        <p:blipFill>
          <a:blip r:embed="rId3"/>
          <a:stretch/>
        </p:blipFill>
        <p:spPr>
          <a:xfrm>
            <a:off x="1554480" y="4572000"/>
            <a:ext cx="6126480" cy="1370520"/>
          </a:xfrm>
          <a:prstGeom prst="rect">
            <a:avLst/>
          </a:prstGeom>
          <a:ln>
            <a:noFill/>
          </a:ln>
        </p:spPr>
      </p:pic>
      <p:pic>
        <p:nvPicPr>
          <p:cNvPr id="747" name="Picture 630"/>
          <p:cNvPicPr/>
          <p:nvPr/>
        </p:nvPicPr>
        <p:blipFill>
          <a:blip r:embed="rId4"/>
          <a:stretch/>
        </p:blipFill>
        <p:spPr>
          <a:xfrm>
            <a:off x="7756560" y="4987440"/>
            <a:ext cx="2572200" cy="956520"/>
          </a:xfrm>
          <a:prstGeom prst="rect">
            <a:avLst/>
          </a:prstGeom>
          <a:ln>
            <a:noFill/>
          </a:ln>
        </p:spPr>
      </p:pic>
      <p:pic>
        <p:nvPicPr>
          <p:cNvPr id="748" name="Picture 631"/>
          <p:cNvPicPr/>
          <p:nvPr/>
        </p:nvPicPr>
        <p:blipFill>
          <a:blip r:embed="rId5"/>
          <a:stretch/>
        </p:blipFill>
        <p:spPr>
          <a:xfrm>
            <a:off x="5916960" y="2690280"/>
            <a:ext cx="4284360" cy="747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CustomShape 1"/>
          <p:cNvSpPr/>
          <p:nvPr/>
        </p:nvSpPr>
        <p:spPr>
          <a:xfrm>
            <a:off x="809655" y="312232"/>
            <a:ext cx="7764480" cy="164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4800" b="0" strike="noStrike" spc="-1" dirty="0">
                <a:solidFill>
                  <a:srgbClr val="4F81BD"/>
                </a:solidFill>
                <a:latin typeface="Trebuchet MS"/>
                <a:ea typeface="DejaVu Sans"/>
              </a:rPr>
              <a:t>The Racket Language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750" name="CustomShape 2"/>
          <p:cNvSpPr/>
          <p:nvPr/>
        </p:nvSpPr>
        <p:spPr>
          <a:xfrm>
            <a:off x="457560" y="2057760"/>
            <a:ext cx="10970640" cy="397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Racket also supports</a:t>
            </a:r>
            <a:endParaRPr lang="en-US" sz="2800" b="0" strike="noStrike" spc="-1">
              <a:latin typeface="Arial"/>
            </a:endParaRPr>
          </a:p>
          <a:p>
            <a:pPr marL="648000" lvl="2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Lists</a:t>
            </a:r>
            <a:endParaRPr lang="en-US" sz="2800" b="0" strike="noStrike" spc="-1">
              <a:latin typeface="Arial"/>
            </a:endParaRPr>
          </a:p>
          <a:p>
            <a:pPr marL="648000" lvl="2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Objects</a:t>
            </a:r>
            <a:endParaRPr lang="en-US" sz="2800" b="0" strike="noStrike" spc="-1">
              <a:latin typeface="Arial"/>
            </a:endParaRPr>
          </a:p>
          <a:p>
            <a:pPr marL="648000" lvl="2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Modules</a:t>
            </a:r>
            <a:endParaRPr lang="en-US" sz="2800" b="0" strike="noStrike" spc="-1">
              <a:latin typeface="Arial"/>
            </a:endParaRPr>
          </a:p>
          <a:p>
            <a:pPr marL="648000" lvl="2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Etc 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800" b="0" strike="noStrike" spc="-1">
              <a:latin typeface="Arial"/>
            </a:endParaRPr>
          </a:p>
          <a:p>
            <a:pPr marL="648000" lvl="2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For more info, see the racket language manual [8]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541</TotalTime>
  <Words>1151</Words>
  <Application>Microsoft Office PowerPoint</Application>
  <PresentationFormat>Widescreen</PresentationFormat>
  <Paragraphs>149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22</vt:i4>
      </vt:variant>
    </vt:vector>
  </HeadingPairs>
  <TitlesOfParts>
    <vt:vector size="38" baseType="lpstr">
      <vt:lpstr>Arial</vt:lpstr>
      <vt:lpstr>Symbol</vt:lpstr>
      <vt:lpstr>Trebuchet MS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Coding for Software Security</dc:title>
  <dc:subject/>
  <dc:creator>Nosenko, Alex@EMSA</dc:creator>
  <dc:description/>
  <cp:lastModifiedBy>Nosenko, Alex@EMSA</cp:lastModifiedBy>
  <cp:revision>97</cp:revision>
  <dcterms:created xsi:type="dcterms:W3CDTF">2020-11-18T06:40:48Z</dcterms:created>
  <dcterms:modified xsi:type="dcterms:W3CDTF">2020-12-10T18:20:38Z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22</vt:i4>
  </property>
</Properties>
</file>