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4" r:id="rId15"/>
    <p:sldId id="265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-lambda.github.io/hackett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ctalide/fractalide" TargetMode="Externa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ket/drracket" TargetMode="Externa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B38B-8FD9-4748-BF30-A7F98136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4" y="4404851"/>
            <a:ext cx="2388166" cy="222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DD9-7D1E-4259-96E0-B2A8216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69A-7263-4AAA-BC66-240E5679493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5548465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Projects and Use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87303-3A93-4E1A-8215-1805345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0" y="1555359"/>
            <a:ext cx="4954603" cy="421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CF48D-0C50-46C5-A636-8863F1A5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4" y="1513247"/>
            <a:ext cx="2637181" cy="43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6360618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Pros about the Pro’s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779385A-84AB-45C9-B08B-80657589FAFD}"/>
              </a:ext>
            </a:extLst>
          </p:cNvPr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Open source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Concise and full-featured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Libraries and Documentation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Interactive IDE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Use of Macros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Semantically and Syntactically flexible (Create new languages)</a:t>
            </a:r>
          </a:p>
        </p:txBody>
      </p:sp>
    </p:spTree>
    <p:extLst>
      <p:ext uri="{BB962C8B-B14F-4D97-AF65-F5344CB8AC3E}">
        <p14:creationId xmlns:p14="http://schemas.microsoft.com/office/powerpoint/2010/main" val="2171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254304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https://racket-lang.org/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where you can install a package and use the libraries provided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GUI Framework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Foreign Interface such as Ctype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1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Inspired by other Integrated Development Environments (IDE)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VIM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EMACS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Powerful functional programming features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https://lexi-lambda.github.io/hackett/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is another open-source programming language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https://github.com/fractalide/fractalide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In fact, Racket’s IDE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 was written in Racket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https://github.com/racket/drracket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includes all typical features of an IDE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Debugging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Source highlighting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Library Support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340-D0DF-4FBC-8BD2-1823618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6CAD-B008-483D-AA12-895DE4AADDA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491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Nosenko, Alex@EMSA</cp:lastModifiedBy>
  <cp:revision>49</cp:revision>
  <dcterms:created xsi:type="dcterms:W3CDTF">2020-11-18T06:40:48Z</dcterms:created>
  <dcterms:modified xsi:type="dcterms:W3CDTF">2020-12-05T05:09:03Z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