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-lambda.github.io/hackett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ctalide/fractalide" TargetMode="Externa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ket/drracket" TargetMode="Externa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06960" y="4050720"/>
            <a:ext cx="7766280" cy="24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9B38B-8FD9-4748-BF30-A7F98136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4" y="4404851"/>
            <a:ext cx="2388166" cy="22219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0040" y="254304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https://racket-lang.org/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where you can install a package and use the libraries provided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GUI Framework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Foreign Interface such as Ctype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0040" y="2476800"/>
            <a:ext cx="8926560" cy="40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Powerful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1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Inspired by other Integrated Development Environments (IDE)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VIM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EMACS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previously mentioned, Racket is based on Scheme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Powerful functional programming features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seen in project one, functional programming provides an effective environment for language development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Not surprisingly, one of the main use cases of Racket is language developement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language similar to haskell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statically typed, pure, lazy, functional programming language in the Racket language ecosystem [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https://lexi-lambda.github.io/hackett/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Project repo (which includes a demo) https://github.com/lexi-lambda/hackett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Fractalide is another open-source programming language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An interesting approach to designing a programming language which utilizes graphs as the basic language concepts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https://github.com/fractalide/fractalide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Other Applications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The other features of racket we have discussed make it a feasible candidate for other applications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In fact, Racket’s IDE (DrRacket) was written in Racket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https://github.com/racket/drracket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DrRacket includes all typical features of an IDE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Debugging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Source highlighting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Library Support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462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Nosenko, Alex@EMSA</cp:lastModifiedBy>
  <cp:revision>41</cp:revision>
  <dcterms:created xsi:type="dcterms:W3CDTF">2020-11-18T06:40:48Z</dcterms:created>
  <dcterms:modified xsi:type="dcterms:W3CDTF">2020-12-05T02:26:38Z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