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ca75788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ca75788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ca75788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ca75788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ca75788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ca75788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ca75788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ca75788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ca75788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ca75788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ca75788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ca75788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ca75788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ca75788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ca75788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ca75788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9ca75788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9ca75788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ca75788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ca75788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ca7578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ca7578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ca75788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ca75788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ca7578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ca7578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9ca75788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9ca75788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ca75788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ca75788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ca7578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ca7578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ca75788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ca75788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ca75788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ca75788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ca75788c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ca75788c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eepsi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K7X-wC4LHB4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41uMeK7Sc3g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 Signal Characterization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CSC219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Mackey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data and SNR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some math behind SNR, it can be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that’s not important, just remember, higher snr -&gt; clearer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with noise, Convolution </a:t>
            </a:r>
            <a:r>
              <a:rPr i="1" lang="en"/>
              <a:t>should</a:t>
            </a:r>
            <a:r>
              <a:rPr lang="en"/>
              <a:t> work, right?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	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radio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also, general techniques for convolution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Freely available online at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https://www.deepsig.io/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Million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example 1024 samples -&gt; 2048 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signal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 SNRs ranging from very weak to very strong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much data! Can’t train reasonably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only a reasonable range of SNR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subset of the data is all 24 signal types, and 6 SNRs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-&gt; 59000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 of training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Tensorflow, with hardware acceleration on an Nvidia GTX1080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/>
              <a:t>Spent </a:t>
            </a:r>
            <a:r>
              <a:rPr b="1" lang="en"/>
              <a:t>a lot</a:t>
            </a:r>
            <a:r>
              <a:rPr lang="en"/>
              <a:t> of time optimizing the training pipeline	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can’t fit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Parallelize training and pre-fetching data samples from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~97% utilization of GPU, not bad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How much faster is hardware acceleration’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Wattage when training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right architecture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infrastructure to train and test different architectures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how poorly deep perceptron did, CNN really does work!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architecture w/ 50 epochs had an accuracy of 55%, took &lt;TODO HOURS&gt;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TODO: Check this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epochs is enough?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the best architecture, trained and tested for different number of epochs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epochs vs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Looks like I was training too much...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isn’t the accuracy better?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causes: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signal types are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SNR is hard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en"/>
              <a:t>Let’s fix these separately…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hard cases?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Confusion matrix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see the network is AWFUL at classifying &lt;TODO: Which cases are hard&gt;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train a network that specializes in just these two types.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Specialized networks (Ensemble-ish?)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network just for the hard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general network predicts one of the hard cases, fall back to the special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TODO: Chart of confusion and accuracy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works! Accuracy gain of &lt;TODO: accuracy gain percent&gt;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SNR has huge impacts on accuracy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Chart of accuracies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train for the SNR we expect?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TODO: Chart of SNR base training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different radio signal types (modulations)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use AM and FM (think of a car radio) as familiar examples...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38" y="1670050"/>
            <a:ext cx="33242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best architecture is trial and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fastest train times possible so can try out different architectures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Efficient pipelining and hardware acceleration is crucial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network for the type of data you expect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 vs. clean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specialized networks is good for hard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 (cont.)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an FM signal sounds like if you use an FM demodulator...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mozart f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038" y="1578775"/>
            <a:ext cx="3995928" cy="299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that same FM signal sounds like if you use an AM demodulator...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mozart a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575050"/>
            <a:ext cx="3991750" cy="29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the right demodulator... How do we classify/characterize different signal types?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Note, I’m using the words classify and characterize interchangeably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background info first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“software defined radio”, it’s how you get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what a complex number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0.5+0.7i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0.5 is the real part, 0.7 is the imaginary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complex number is a “sample”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the type of data that comes out of the radio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number of samples per second, but that’s not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what the data looks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Blue is the real portion, red imaginary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easily interleave (flatten) them, so that our data</a:t>
            </a:r>
            <a:br>
              <a:rPr lang="en"/>
            </a:br>
            <a:r>
              <a:rPr lang="en"/>
              <a:t>is effectively 1 dimensional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900" y="2827150"/>
            <a:ext cx="3276099" cy="219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450" y="525596"/>
            <a:ext cx="1884700" cy="15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lot like image recognition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signal can be shifted “left” or “right”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signal can be scaled up or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Signals have distinctive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very similar to images, just in 1 dimension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Networks seems like the ideal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there’s a catch...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data and SNR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have a weak signal, it’s noisy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it like a grainy picture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SNR is “Signal to noise ratio”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hear static on your car radio: Low SNR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 data and SNR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Strong signal (High SNR) vs Weak signal (LOW SNR)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551" y="1740000"/>
            <a:ext cx="3635751" cy="31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13" y="1740000"/>
            <a:ext cx="4662338" cy="31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