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84049" autoAdjust="0"/>
  </p:normalViewPr>
  <p:slideViewPr>
    <p:cSldViewPr>
      <p:cViewPr varScale="1">
        <p:scale>
          <a:sx n="83" d="100"/>
          <a:sy n="83" d="100"/>
        </p:scale>
        <p:origin x="-115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FFF67-8AB1-401E-8C0B-14DEF5E36CFD}" type="datetimeFigureOut">
              <a:rPr lang="en-US" smtClean="0"/>
              <a:t>4/17/2011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B273-0645-4C17-B17F-DA9DBCEA0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2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4B273-0645-4C17-B17F-DA9DBCEA08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00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3400" y="838200"/>
            <a:ext cx="457200" cy="2286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u="sng" dirty="0" smtClean="0">
                <a:solidFill>
                  <a:srgbClr val="7030A0"/>
                </a:solidFill>
              </a:rPr>
              <a:t>8001</a:t>
            </a:r>
            <a:endParaRPr lang="en-US" sz="900" b="1" i="1" u="sng" dirty="0">
              <a:solidFill>
                <a:srgbClr val="7030A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3400" y="1371600"/>
            <a:ext cx="457200" cy="2286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u="sng" dirty="0" smtClean="0">
                <a:solidFill>
                  <a:srgbClr val="7030A0"/>
                </a:solidFill>
              </a:rPr>
              <a:t>8002</a:t>
            </a:r>
            <a:endParaRPr lang="en-US" sz="900" b="1" i="1" u="sng" dirty="0">
              <a:solidFill>
                <a:srgbClr val="7030A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00200" y="1371600"/>
            <a:ext cx="457200" cy="2286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u="sng" dirty="0" smtClean="0">
                <a:solidFill>
                  <a:srgbClr val="7030A0"/>
                </a:solidFill>
              </a:rPr>
              <a:t>8003</a:t>
            </a:r>
            <a:endParaRPr lang="en-US" sz="900" b="1" i="1" u="sng" dirty="0">
              <a:solidFill>
                <a:srgbClr val="7030A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18129" y="2133600"/>
            <a:ext cx="457200" cy="2286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u="sng" dirty="0" smtClean="0">
                <a:solidFill>
                  <a:srgbClr val="7030A0"/>
                </a:solidFill>
              </a:rPr>
              <a:t>8004</a:t>
            </a:r>
            <a:endParaRPr lang="en-US" sz="900" b="1" i="1" u="sng" dirty="0">
              <a:solidFill>
                <a:srgbClr val="7030A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400" y="2133600"/>
            <a:ext cx="457200" cy="2286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u="sng" dirty="0" smtClean="0">
                <a:solidFill>
                  <a:srgbClr val="7030A0"/>
                </a:solidFill>
              </a:rPr>
              <a:t>8005</a:t>
            </a:r>
            <a:endParaRPr lang="en-US" sz="900" b="1" i="1" u="sng" dirty="0">
              <a:solidFill>
                <a:srgbClr val="7030A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3400" y="2743200"/>
            <a:ext cx="457200" cy="2286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u="sng" dirty="0" smtClean="0">
                <a:solidFill>
                  <a:srgbClr val="7030A0"/>
                </a:solidFill>
              </a:rPr>
              <a:t>8006</a:t>
            </a:r>
            <a:endParaRPr lang="en-US" sz="900" b="1" i="1" u="sng" dirty="0">
              <a:solidFill>
                <a:srgbClr val="7030A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3400" y="3352800"/>
            <a:ext cx="457200" cy="2286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u="sng" dirty="0" smtClean="0">
                <a:solidFill>
                  <a:srgbClr val="7030A0"/>
                </a:solidFill>
              </a:rPr>
              <a:t>8007</a:t>
            </a:r>
            <a:endParaRPr lang="en-US" sz="900" b="1" i="1" u="sng" dirty="0">
              <a:solidFill>
                <a:srgbClr val="7030A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600200" y="3352800"/>
            <a:ext cx="457200" cy="2286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u="sng" dirty="0" smtClean="0">
                <a:solidFill>
                  <a:srgbClr val="7030A0"/>
                </a:solidFill>
              </a:rPr>
              <a:t>8008</a:t>
            </a:r>
            <a:endParaRPr lang="en-US" sz="900" b="1" i="1" u="sng" dirty="0">
              <a:solidFill>
                <a:srgbClr val="7030A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33400" y="4038600"/>
            <a:ext cx="457200" cy="2286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u="sng" dirty="0" smtClean="0">
                <a:solidFill>
                  <a:srgbClr val="7030A0"/>
                </a:solidFill>
              </a:rPr>
              <a:t>8009</a:t>
            </a:r>
            <a:endParaRPr lang="en-US" sz="900" b="1" i="1" u="sng" dirty="0">
              <a:solidFill>
                <a:srgbClr val="7030A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600200" y="4038600"/>
            <a:ext cx="457200" cy="2286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u="sng" dirty="0" smtClean="0">
                <a:solidFill>
                  <a:srgbClr val="7030A0"/>
                </a:solidFill>
              </a:rPr>
              <a:t>8010</a:t>
            </a:r>
            <a:endParaRPr lang="en-US" sz="900" b="1" i="1" u="sng" dirty="0">
              <a:solidFill>
                <a:srgbClr val="7030A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3400" y="4724400"/>
            <a:ext cx="457200" cy="2286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u="sng" dirty="0" smtClean="0">
                <a:solidFill>
                  <a:srgbClr val="7030A0"/>
                </a:solidFill>
              </a:rPr>
              <a:t>8011</a:t>
            </a:r>
            <a:endParaRPr lang="en-US" sz="900" b="1" i="1" u="sng" dirty="0">
              <a:solidFill>
                <a:srgbClr val="7030A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743200" y="4724400"/>
            <a:ext cx="457200" cy="2286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u="sng" dirty="0" smtClean="0">
                <a:solidFill>
                  <a:srgbClr val="7030A0"/>
                </a:solidFill>
              </a:rPr>
              <a:t>8012</a:t>
            </a:r>
            <a:endParaRPr lang="en-US" sz="900" b="1" i="1" u="sng" dirty="0">
              <a:solidFill>
                <a:srgbClr val="7030A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600200" y="4724400"/>
            <a:ext cx="457200" cy="2286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u="sng" dirty="0" smtClean="0">
                <a:solidFill>
                  <a:srgbClr val="7030A0"/>
                </a:solidFill>
              </a:rPr>
              <a:t>8013</a:t>
            </a:r>
            <a:endParaRPr lang="en-US" sz="900" b="1" i="1" u="sng" dirty="0">
              <a:solidFill>
                <a:srgbClr val="7030A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3400" y="5410200"/>
            <a:ext cx="457200" cy="2286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u="sng" dirty="0" smtClean="0">
                <a:solidFill>
                  <a:srgbClr val="7030A0"/>
                </a:solidFill>
              </a:rPr>
              <a:t>8014</a:t>
            </a:r>
            <a:endParaRPr lang="en-US" sz="900" b="1" i="1" u="sng" dirty="0">
              <a:solidFill>
                <a:srgbClr val="7030A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743200" y="1371600"/>
            <a:ext cx="457200" cy="2286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u="sng" dirty="0" smtClean="0">
                <a:solidFill>
                  <a:srgbClr val="7030A0"/>
                </a:solidFill>
              </a:rPr>
              <a:t>8015</a:t>
            </a:r>
            <a:endParaRPr lang="en-US" sz="900" b="1" i="1" u="sng" dirty="0">
              <a:solidFill>
                <a:srgbClr val="7030A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743200" y="2133600"/>
            <a:ext cx="457200" cy="2286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u="sng" dirty="0" smtClean="0">
                <a:solidFill>
                  <a:srgbClr val="7030A0"/>
                </a:solidFill>
              </a:rPr>
              <a:t>8016</a:t>
            </a:r>
            <a:endParaRPr lang="en-US" sz="900" b="1" i="1" u="sng" dirty="0">
              <a:solidFill>
                <a:srgbClr val="7030A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743200" y="5410200"/>
            <a:ext cx="457200" cy="2286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u="sng" dirty="0" smtClean="0">
                <a:solidFill>
                  <a:srgbClr val="7030A0"/>
                </a:solidFill>
              </a:rPr>
              <a:t>8017</a:t>
            </a:r>
            <a:endParaRPr lang="en-US" sz="900" b="1" i="1" u="sng" dirty="0">
              <a:solidFill>
                <a:srgbClr val="7030A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886200" y="1371600"/>
            <a:ext cx="457200" cy="2286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u="sng" dirty="0" smtClean="0">
                <a:solidFill>
                  <a:srgbClr val="7030A0"/>
                </a:solidFill>
              </a:rPr>
              <a:t>8018</a:t>
            </a:r>
            <a:endParaRPr lang="en-US" sz="900" b="1" i="1" u="sng" dirty="0">
              <a:solidFill>
                <a:srgbClr val="7030A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886200" y="2133600"/>
            <a:ext cx="457200" cy="2286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u="sng" dirty="0" smtClean="0">
                <a:solidFill>
                  <a:srgbClr val="7030A0"/>
                </a:solidFill>
              </a:rPr>
              <a:t>8019</a:t>
            </a:r>
            <a:endParaRPr lang="en-US" sz="900" b="1" i="1" u="sng" dirty="0">
              <a:solidFill>
                <a:srgbClr val="7030A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886200" y="4648200"/>
            <a:ext cx="457200" cy="2286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u="sng" dirty="0" smtClean="0">
                <a:solidFill>
                  <a:srgbClr val="7030A0"/>
                </a:solidFill>
              </a:rPr>
              <a:t>8022</a:t>
            </a:r>
            <a:endParaRPr lang="en-US" sz="900" b="1" i="1" u="sng" dirty="0">
              <a:solidFill>
                <a:srgbClr val="7030A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181600" y="2886635"/>
            <a:ext cx="457200" cy="2286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u="sng" dirty="0" smtClean="0">
                <a:solidFill>
                  <a:srgbClr val="7030A0"/>
                </a:solidFill>
              </a:rPr>
              <a:t>8020</a:t>
            </a:r>
            <a:endParaRPr lang="en-US" sz="900" b="1" i="1" u="sng" dirty="0">
              <a:solidFill>
                <a:srgbClr val="7030A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181600" y="2133600"/>
            <a:ext cx="457200" cy="2286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u="sng" dirty="0" smtClean="0">
                <a:solidFill>
                  <a:srgbClr val="7030A0"/>
                </a:solidFill>
              </a:rPr>
              <a:t>8021</a:t>
            </a:r>
            <a:endParaRPr lang="en-US" sz="900" b="1" i="1" u="sng" dirty="0">
              <a:solidFill>
                <a:srgbClr val="7030A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772400" y="3733800"/>
            <a:ext cx="457200" cy="2286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u="sng" dirty="0" smtClean="0">
                <a:solidFill>
                  <a:srgbClr val="7030A0"/>
                </a:solidFill>
              </a:rPr>
              <a:t>8031</a:t>
            </a:r>
            <a:endParaRPr lang="en-US" sz="900" b="1" i="1" u="sng" dirty="0">
              <a:solidFill>
                <a:srgbClr val="7030A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181600" y="1371600"/>
            <a:ext cx="457200" cy="2286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u="sng" dirty="0" smtClean="0">
                <a:solidFill>
                  <a:srgbClr val="7030A0"/>
                </a:solidFill>
              </a:rPr>
              <a:t>8023</a:t>
            </a:r>
            <a:endParaRPr lang="en-US" sz="900" b="1" i="1" u="sng" dirty="0">
              <a:solidFill>
                <a:srgbClr val="7030A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477000" y="2133600"/>
            <a:ext cx="457200" cy="2286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u="sng" dirty="0" smtClean="0">
                <a:solidFill>
                  <a:srgbClr val="7030A0"/>
                </a:solidFill>
              </a:rPr>
              <a:t>8025</a:t>
            </a:r>
            <a:endParaRPr lang="en-US" sz="900" b="1" i="1" u="sng" dirty="0">
              <a:solidFill>
                <a:srgbClr val="7030A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772400" y="2133600"/>
            <a:ext cx="457200" cy="2286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u="sng" dirty="0" smtClean="0">
                <a:solidFill>
                  <a:srgbClr val="7030A0"/>
                </a:solidFill>
              </a:rPr>
              <a:t>8026</a:t>
            </a:r>
            <a:endParaRPr lang="en-US" sz="900" b="1" i="1" u="sng" dirty="0">
              <a:solidFill>
                <a:srgbClr val="7030A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477000" y="2886635"/>
            <a:ext cx="457200" cy="2286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u="sng" dirty="0" smtClean="0">
                <a:solidFill>
                  <a:srgbClr val="7030A0"/>
                </a:solidFill>
              </a:rPr>
              <a:t>8028</a:t>
            </a:r>
            <a:endParaRPr lang="en-US" sz="900" b="1" i="1" u="sng" dirty="0">
              <a:solidFill>
                <a:srgbClr val="7030A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772400" y="2886635"/>
            <a:ext cx="457200" cy="2286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u="sng" dirty="0" smtClean="0">
                <a:solidFill>
                  <a:srgbClr val="7030A0"/>
                </a:solidFill>
              </a:rPr>
              <a:t>8029</a:t>
            </a:r>
            <a:endParaRPr lang="en-US" sz="900" b="1" i="1" u="sng" dirty="0">
              <a:solidFill>
                <a:srgbClr val="7030A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477000" y="3733800"/>
            <a:ext cx="457200" cy="2286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u="sng" dirty="0" smtClean="0">
                <a:solidFill>
                  <a:srgbClr val="7030A0"/>
                </a:solidFill>
              </a:rPr>
              <a:t>8030</a:t>
            </a:r>
            <a:endParaRPr lang="en-US" sz="900" b="1" i="1" u="sng" dirty="0">
              <a:solidFill>
                <a:srgbClr val="7030A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181600" y="3733800"/>
            <a:ext cx="457200" cy="2286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u="sng" dirty="0" smtClean="0">
                <a:solidFill>
                  <a:srgbClr val="7030A0"/>
                </a:solidFill>
              </a:rPr>
              <a:t>8027</a:t>
            </a:r>
            <a:endParaRPr lang="en-US" sz="900" b="1" i="1" u="sng" dirty="0">
              <a:solidFill>
                <a:srgbClr val="7030A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477000" y="1371600"/>
            <a:ext cx="457200" cy="2286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u="sng" dirty="0" smtClean="0">
                <a:solidFill>
                  <a:srgbClr val="7030A0"/>
                </a:solidFill>
              </a:rPr>
              <a:t>8024</a:t>
            </a:r>
            <a:endParaRPr lang="en-US" sz="900" b="1" i="1" u="sng" dirty="0">
              <a:solidFill>
                <a:srgbClr val="7030A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181600" y="4648200"/>
            <a:ext cx="457200" cy="2286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u="sng" dirty="0" smtClean="0">
                <a:solidFill>
                  <a:srgbClr val="7030A0"/>
                </a:solidFill>
              </a:rPr>
              <a:t>8032</a:t>
            </a:r>
            <a:endParaRPr lang="en-US" sz="900" b="1" i="1" u="sng" dirty="0">
              <a:solidFill>
                <a:srgbClr val="7030A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477000" y="4648200"/>
            <a:ext cx="457200" cy="2286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u="sng" dirty="0" smtClean="0">
                <a:solidFill>
                  <a:srgbClr val="7030A0"/>
                </a:solidFill>
              </a:rPr>
              <a:t>8033</a:t>
            </a:r>
            <a:endParaRPr lang="en-US" sz="900" b="1" i="1" u="sng" dirty="0">
              <a:solidFill>
                <a:srgbClr val="7030A0"/>
              </a:solidFill>
            </a:endParaRPr>
          </a:p>
        </p:txBody>
      </p:sp>
      <p:cxnSp>
        <p:nvCxnSpPr>
          <p:cNvPr id="40" name="Straight Connector 39"/>
          <p:cNvCxnSpPr>
            <a:stCxn id="5" idx="2"/>
            <a:endCxn id="6" idx="0"/>
          </p:cNvCxnSpPr>
          <p:nvPr/>
        </p:nvCxnSpPr>
        <p:spPr>
          <a:xfrm>
            <a:off x="762000" y="1066800"/>
            <a:ext cx="0" cy="3048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5" idx="3"/>
            <a:endCxn id="7" idx="1"/>
          </p:cNvCxnSpPr>
          <p:nvPr/>
        </p:nvCxnSpPr>
        <p:spPr>
          <a:xfrm>
            <a:off x="990600" y="952500"/>
            <a:ext cx="609600" cy="5334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3"/>
            <a:endCxn id="7" idx="1"/>
          </p:cNvCxnSpPr>
          <p:nvPr/>
        </p:nvCxnSpPr>
        <p:spPr>
          <a:xfrm>
            <a:off x="990600" y="1485900"/>
            <a:ext cx="6096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0" idx="1"/>
            <a:endCxn id="7" idx="3"/>
          </p:cNvCxnSpPr>
          <p:nvPr/>
        </p:nvCxnSpPr>
        <p:spPr>
          <a:xfrm flipH="1">
            <a:off x="2057400" y="1485900"/>
            <a:ext cx="6858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0" idx="2"/>
            <a:endCxn id="21" idx="0"/>
          </p:cNvCxnSpPr>
          <p:nvPr/>
        </p:nvCxnSpPr>
        <p:spPr>
          <a:xfrm>
            <a:off x="2971800" y="1600200"/>
            <a:ext cx="0" cy="5334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3"/>
            <a:endCxn id="21" idx="1"/>
          </p:cNvCxnSpPr>
          <p:nvPr/>
        </p:nvCxnSpPr>
        <p:spPr>
          <a:xfrm>
            <a:off x="2075329" y="2247900"/>
            <a:ext cx="66787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8" idx="1"/>
            <a:endCxn id="9" idx="3"/>
          </p:cNvCxnSpPr>
          <p:nvPr/>
        </p:nvCxnSpPr>
        <p:spPr>
          <a:xfrm flipH="1">
            <a:off x="990600" y="2247900"/>
            <a:ext cx="627529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1" idx="2"/>
            <a:endCxn id="17" idx="0"/>
          </p:cNvCxnSpPr>
          <p:nvPr/>
        </p:nvCxnSpPr>
        <p:spPr>
          <a:xfrm>
            <a:off x="2971800" y="2362200"/>
            <a:ext cx="0" cy="23622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7" idx="1"/>
            <a:endCxn id="18" idx="3"/>
          </p:cNvCxnSpPr>
          <p:nvPr/>
        </p:nvCxnSpPr>
        <p:spPr>
          <a:xfrm flipH="1">
            <a:off x="2057400" y="4838700"/>
            <a:ext cx="6858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9" idx="3"/>
            <a:endCxn id="18" idx="2"/>
          </p:cNvCxnSpPr>
          <p:nvPr/>
        </p:nvCxnSpPr>
        <p:spPr>
          <a:xfrm flipV="1">
            <a:off x="990600" y="4953000"/>
            <a:ext cx="838200" cy="5715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6" idx="3"/>
            <a:endCxn id="18" idx="1"/>
          </p:cNvCxnSpPr>
          <p:nvPr/>
        </p:nvCxnSpPr>
        <p:spPr>
          <a:xfrm>
            <a:off x="990600" y="4838700"/>
            <a:ext cx="6096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9" idx="0"/>
            <a:endCxn id="16" idx="2"/>
          </p:cNvCxnSpPr>
          <p:nvPr/>
        </p:nvCxnSpPr>
        <p:spPr>
          <a:xfrm flipV="1">
            <a:off x="762000" y="4953000"/>
            <a:ext cx="0" cy="4572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3" idx="2"/>
            <a:endCxn id="16" idx="0"/>
          </p:cNvCxnSpPr>
          <p:nvPr/>
        </p:nvCxnSpPr>
        <p:spPr>
          <a:xfrm>
            <a:off x="762000" y="4267200"/>
            <a:ext cx="0" cy="4572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1" idx="2"/>
            <a:endCxn id="13" idx="0"/>
          </p:cNvCxnSpPr>
          <p:nvPr/>
        </p:nvCxnSpPr>
        <p:spPr>
          <a:xfrm>
            <a:off x="762000" y="3581400"/>
            <a:ext cx="0" cy="4572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0" idx="2"/>
            <a:endCxn id="11" idx="0"/>
          </p:cNvCxnSpPr>
          <p:nvPr/>
        </p:nvCxnSpPr>
        <p:spPr>
          <a:xfrm>
            <a:off x="762000" y="2971800"/>
            <a:ext cx="0" cy="3810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" idx="2"/>
            <a:endCxn id="10" idx="0"/>
          </p:cNvCxnSpPr>
          <p:nvPr/>
        </p:nvCxnSpPr>
        <p:spPr>
          <a:xfrm>
            <a:off x="762000" y="2362200"/>
            <a:ext cx="0" cy="3810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6" idx="2"/>
            <a:endCxn id="9" idx="0"/>
          </p:cNvCxnSpPr>
          <p:nvPr/>
        </p:nvCxnSpPr>
        <p:spPr>
          <a:xfrm>
            <a:off x="762000" y="1600200"/>
            <a:ext cx="0" cy="5334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2" idx="2"/>
            <a:endCxn id="14" idx="0"/>
          </p:cNvCxnSpPr>
          <p:nvPr/>
        </p:nvCxnSpPr>
        <p:spPr>
          <a:xfrm>
            <a:off x="1828800" y="3581400"/>
            <a:ext cx="0" cy="4572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3" idx="3"/>
            <a:endCxn id="14" idx="1"/>
          </p:cNvCxnSpPr>
          <p:nvPr/>
        </p:nvCxnSpPr>
        <p:spPr>
          <a:xfrm>
            <a:off x="990600" y="4152900"/>
            <a:ext cx="6096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9" idx="3"/>
            <a:endCxn id="12" idx="0"/>
          </p:cNvCxnSpPr>
          <p:nvPr/>
        </p:nvCxnSpPr>
        <p:spPr>
          <a:xfrm>
            <a:off x="990600" y="2247900"/>
            <a:ext cx="838200" cy="11049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1" idx="3"/>
            <a:endCxn id="12" idx="1"/>
          </p:cNvCxnSpPr>
          <p:nvPr/>
        </p:nvCxnSpPr>
        <p:spPr>
          <a:xfrm>
            <a:off x="990600" y="3467100"/>
            <a:ext cx="6096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4" idx="2"/>
            <a:endCxn id="18" idx="0"/>
          </p:cNvCxnSpPr>
          <p:nvPr/>
        </p:nvCxnSpPr>
        <p:spPr>
          <a:xfrm>
            <a:off x="1828800" y="4267200"/>
            <a:ext cx="0" cy="4572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7" idx="2"/>
            <a:endCxn id="22" idx="0"/>
          </p:cNvCxnSpPr>
          <p:nvPr/>
        </p:nvCxnSpPr>
        <p:spPr>
          <a:xfrm>
            <a:off x="2971800" y="4953000"/>
            <a:ext cx="0" cy="4572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9" idx="3"/>
            <a:endCxn id="22" idx="1"/>
          </p:cNvCxnSpPr>
          <p:nvPr/>
        </p:nvCxnSpPr>
        <p:spPr>
          <a:xfrm>
            <a:off x="990600" y="5524500"/>
            <a:ext cx="17526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23" idx="1"/>
            <a:endCxn id="20" idx="3"/>
          </p:cNvCxnSpPr>
          <p:nvPr/>
        </p:nvCxnSpPr>
        <p:spPr>
          <a:xfrm flipH="1">
            <a:off x="3200400" y="1485900"/>
            <a:ext cx="6858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24" idx="1"/>
            <a:endCxn id="21" idx="3"/>
          </p:cNvCxnSpPr>
          <p:nvPr/>
        </p:nvCxnSpPr>
        <p:spPr>
          <a:xfrm flipH="1">
            <a:off x="3200400" y="2247900"/>
            <a:ext cx="6858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23" idx="2"/>
            <a:endCxn id="24" idx="0"/>
          </p:cNvCxnSpPr>
          <p:nvPr/>
        </p:nvCxnSpPr>
        <p:spPr>
          <a:xfrm>
            <a:off x="4114800" y="1600200"/>
            <a:ext cx="0" cy="5334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24" idx="2"/>
            <a:endCxn id="25" idx="0"/>
          </p:cNvCxnSpPr>
          <p:nvPr/>
        </p:nvCxnSpPr>
        <p:spPr>
          <a:xfrm>
            <a:off x="4114800" y="2362200"/>
            <a:ext cx="0" cy="22860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26" idx="1"/>
            <a:endCxn id="24" idx="3"/>
          </p:cNvCxnSpPr>
          <p:nvPr/>
        </p:nvCxnSpPr>
        <p:spPr>
          <a:xfrm flipH="1" flipV="1">
            <a:off x="4343400" y="2247900"/>
            <a:ext cx="838200" cy="75303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27" idx="1"/>
            <a:endCxn id="24" idx="3"/>
          </p:cNvCxnSpPr>
          <p:nvPr/>
        </p:nvCxnSpPr>
        <p:spPr>
          <a:xfrm flipH="1">
            <a:off x="4343400" y="2247900"/>
            <a:ext cx="8382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29" idx="1"/>
            <a:endCxn id="24" idx="3"/>
          </p:cNvCxnSpPr>
          <p:nvPr/>
        </p:nvCxnSpPr>
        <p:spPr>
          <a:xfrm flipH="1">
            <a:off x="4343400" y="1485900"/>
            <a:ext cx="838200" cy="7620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36" idx="1"/>
            <a:endCxn id="24" idx="3"/>
          </p:cNvCxnSpPr>
          <p:nvPr/>
        </p:nvCxnSpPr>
        <p:spPr>
          <a:xfrm flipH="1">
            <a:off x="4343400" y="1485900"/>
            <a:ext cx="2133600" cy="7620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36" idx="1"/>
            <a:endCxn id="29" idx="3"/>
          </p:cNvCxnSpPr>
          <p:nvPr/>
        </p:nvCxnSpPr>
        <p:spPr>
          <a:xfrm flipH="1">
            <a:off x="5638800" y="1485900"/>
            <a:ext cx="8382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31" idx="0"/>
            <a:endCxn id="36" idx="3"/>
          </p:cNvCxnSpPr>
          <p:nvPr/>
        </p:nvCxnSpPr>
        <p:spPr>
          <a:xfrm flipH="1" flipV="1">
            <a:off x="6934200" y="1485900"/>
            <a:ext cx="1066800" cy="6477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30" idx="0"/>
            <a:endCxn id="36" idx="2"/>
          </p:cNvCxnSpPr>
          <p:nvPr/>
        </p:nvCxnSpPr>
        <p:spPr>
          <a:xfrm flipV="1">
            <a:off x="6705600" y="1600200"/>
            <a:ext cx="0" cy="5334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31" idx="1"/>
            <a:endCxn id="30" idx="3"/>
          </p:cNvCxnSpPr>
          <p:nvPr/>
        </p:nvCxnSpPr>
        <p:spPr>
          <a:xfrm flipH="1">
            <a:off x="6934200" y="2247900"/>
            <a:ext cx="8382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35" idx="1"/>
            <a:endCxn id="25" idx="3"/>
          </p:cNvCxnSpPr>
          <p:nvPr/>
        </p:nvCxnSpPr>
        <p:spPr>
          <a:xfrm flipH="1">
            <a:off x="4343400" y="3848100"/>
            <a:ext cx="838200" cy="9144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32" idx="1"/>
            <a:endCxn id="35" idx="3"/>
          </p:cNvCxnSpPr>
          <p:nvPr/>
        </p:nvCxnSpPr>
        <p:spPr>
          <a:xfrm flipH="1">
            <a:off x="5638800" y="3000935"/>
            <a:ext cx="838200" cy="84716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33" idx="1"/>
            <a:endCxn id="32" idx="3"/>
          </p:cNvCxnSpPr>
          <p:nvPr/>
        </p:nvCxnSpPr>
        <p:spPr>
          <a:xfrm flipH="1">
            <a:off x="6934200" y="3000935"/>
            <a:ext cx="8382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32" idx="2"/>
            <a:endCxn id="34" idx="0"/>
          </p:cNvCxnSpPr>
          <p:nvPr/>
        </p:nvCxnSpPr>
        <p:spPr>
          <a:xfrm>
            <a:off x="6705600" y="3115235"/>
            <a:ext cx="0" cy="61856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34" idx="3"/>
            <a:endCxn id="28" idx="1"/>
          </p:cNvCxnSpPr>
          <p:nvPr/>
        </p:nvCxnSpPr>
        <p:spPr>
          <a:xfrm>
            <a:off x="6934200" y="3848100"/>
            <a:ext cx="8382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33" idx="2"/>
            <a:endCxn id="28" idx="0"/>
          </p:cNvCxnSpPr>
          <p:nvPr/>
        </p:nvCxnSpPr>
        <p:spPr>
          <a:xfrm>
            <a:off x="8001000" y="3115235"/>
            <a:ext cx="0" cy="61856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28" idx="2"/>
            <a:endCxn id="38" idx="3"/>
          </p:cNvCxnSpPr>
          <p:nvPr/>
        </p:nvCxnSpPr>
        <p:spPr>
          <a:xfrm flipH="1">
            <a:off x="6934200" y="3962400"/>
            <a:ext cx="1066800" cy="8001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37" idx="3"/>
            <a:endCxn id="38" idx="1"/>
          </p:cNvCxnSpPr>
          <p:nvPr/>
        </p:nvCxnSpPr>
        <p:spPr>
          <a:xfrm>
            <a:off x="5638800" y="4762500"/>
            <a:ext cx="8382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34" idx="1"/>
            <a:endCxn id="37" idx="3"/>
          </p:cNvCxnSpPr>
          <p:nvPr/>
        </p:nvCxnSpPr>
        <p:spPr>
          <a:xfrm flipH="1">
            <a:off x="5638800" y="3848100"/>
            <a:ext cx="838200" cy="9144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34" idx="2"/>
            <a:endCxn id="38" idx="0"/>
          </p:cNvCxnSpPr>
          <p:nvPr/>
        </p:nvCxnSpPr>
        <p:spPr>
          <a:xfrm>
            <a:off x="6705600" y="3962400"/>
            <a:ext cx="0" cy="6858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5" idx="3"/>
            <a:endCxn id="37" idx="1"/>
          </p:cNvCxnSpPr>
          <p:nvPr/>
        </p:nvCxnSpPr>
        <p:spPr>
          <a:xfrm>
            <a:off x="4343400" y="4762500"/>
            <a:ext cx="8382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5" idx="2"/>
            <a:endCxn id="22" idx="3"/>
          </p:cNvCxnSpPr>
          <p:nvPr/>
        </p:nvCxnSpPr>
        <p:spPr>
          <a:xfrm flipH="1">
            <a:off x="3200400" y="4876800"/>
            <a:ext cx="914400" cy="6477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31" idx="2"/>
            <a:endCxn id="33" idx="0"/>
          </p:cNvCxnSpPr>
          <p:nvPr/>
        </p:nvCxnSpPr>
        <p:spPr>
          <a:xfrm>
            <a:off x="8001000" y="2362200"/>
            <a:ext cx="0" cy="52443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30" idx="2"/>
            <a:endCxn id="32" idx="0"/>
          </p:cNvCxnSpPr>
          <p:nvPr/>
        </p:nvCxnSpPr>
        <p:spPr>
          <a:xfrm>
            <a:off x="6705600" y="2362200"/>
            <a:ext cx="0" cy="52443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26" idx="3"/>
            <a:endCxn id="32" idx="1"/>
          </p:cNvCxnSpPr>
          <p:nvPr/>
        </p:nvCxnSpPr>
        <p:spPr>
          <a:xfrm>
            <a:off x="5638800" y="3000935"/>
            <a:ext cx="8382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26" idx="1"/>
            <a:endCxn id="25" idx="3"/>
          </p:cNvCxnSpPr>
          <p:nvPr/>
        </p:nvCxnSpPr>
        <p:spPr>
          <a:xfrm flipH="1">
            <a:off x="4343400" y="3000935"/>
            <a:ext cx="838200" cy="176156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27" idx="3"/>
            <a:endCxn id="33" idx="1"/>
          </p:cNvCxnSpPr>
          <p:nvPr/>
        </p:nvCxnSpPr>
        <p:spPr>
          <a:xfrm>
            <a:off x="5638800" y="2247900"/>
            <a:ext cx="2133600" cy="75303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33" idx="2"/>
            <a:endCxn id="38" idx="3"/>
          </p:cNvCxnSpPr>
          <p:nvPr/>
        </p:nvCxnSpPr>
        <p:spPr>
          <a:xfrm flipH="1">
            <a:off x="6934200" y="3115235"/>
            <a:ext cx="1066800" cy="164726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51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34</Words>
  <Application>Microsoft Office PowerPoint</Application>
  <PresentationFormat>On-screen Show (4:3)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Windows User</cp:lastModifiedBy>
  <cp:revision>7</cp:revision>
  <dcterms:created xsi:type="dcterms:W3CDTF">2006-08-16T00:00:00Z</dcterms:created>
  <dcterms:modified xsi:type="dcterms:W3CDTF">2011-04-17T05:22:02Z</dcterms:modified>
</cp:coreProperties>
</file>