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8A8D-619B-BF47-9A85-5574B4ACB42A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839B-A57E-044C-9D03-0C73EC7E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angdeping@huawei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如何挖掘信息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tangdeping@huawei.com</a:t>
            </a:r>
            <a:endParaRPr lang="en-US" dirty="0" smtClean="0"/>
          </a:p>
          <a:p>
            <a:r>
              <a:rPr lang="en-US" dirty="0" smtClean="0"/>
              <a:t>2016.08.28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全球技术大会列表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开源组织及基金会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话题</a:t>
            </a:r>
            <a:endParaRPr lang="en-US" altLang="zh-CN" dirty="0" smtClean="0"/>
          </a:p>
          <a:p>
            <a:r>
              <a:rPr lang="zh-CN" altLang="en-US" dirty="0" smtClean="0"/>
              <a:t>信息演变</a:t>
            </a:r>
            <a:endParaRPr lang="en-US" altLang="zh-CN" dirty="0" smtClean="0"/>
          </a:p>
          <a:p>
            <a:r>
              <a:rPr lang="zh-CN" altLang="en-US" dirty="0" smtClean="0"/>
              <a:t>挖掘信息</a:t>
            </a:r>
            <a:endParaRPr lang="en-US" altLang="zh-CN" dirty="0" smtClean="0"/>
          </a:p>
          <a:p>
            <a:r>
              <a:rPr lang="zh-CN" altLang="en-US" dirty="0" smtClean="0"/>
              <a:t>整理信息</a:t>
            </a:r>
            <a:endParaRPr lang="en-US" altLang="zh-CN" dirty="0" smtClean="0"/>
          </a:p>
          <a:p>
            <a:r>
              <a:rPr lang="zh-CN" altLang="en-US" dirty="0" smtClean="0"/>
              <a:t>信息反馈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话题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知之者不如好之者，好之者不如乐之者</a:t>
            </a:r>
            <a:endParaRPr lang="en-US" altLang="zh-CN" dirty="0" smtClean="0"/>
          </a:p>
          <a:p>
            <a:pPr marL="0" indent="0" algn="r">
              <a:buNone/>
            </a:pPr>
            <a:endParaRPr lang="en-US" altLang="zh-CN" dirty="0" smtClean="0"/>
          </a:p>
          <a:p>
            <a:r>
              <a:rPr lang="zh-CN" altLang="en-US" dirty="0" smtClean="0"/>
              <a:t>酒逢知己千杯少，话不投机半句多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闻道有先后，术业有专攻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信息演变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8" y="1944687"/>
            <a:ext cx="4563534" cy="45635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03756" y="6334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起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源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7140" y="3662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Arial" charset="0"/>
                <a:ea typeface="Arial" charset="0"/>
                <a:cs typeface="Arial" charset="0"/>
              </a:rPr>
              <a:t>百家争鸣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03756" y="15382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正统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36927" y="37400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消亡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3757" y="344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新生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90" y="1469297"/>
            <a:ext cx="2924121" cy="438618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715003" y="585547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262626"/>
                </a:solidFill>
                <a:latin typeface="ArialMT" charset="0"/>
              </a:rPr>
              <a:t>否定之否定规律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挖掘信息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10938" y="2100590"/>
            <a:ext cx="1167618" cy="914400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起源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10938" y="3765877"/>
            <a:ext cx="1167618" cy="914400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百家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争鸣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0938" y="5368723"/>
            <a:ext cx="1167618" cy="914400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5337" y="2397497"/>
            <a:ext cx="1167618" cy="914400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45337" y="4371168"/>
            <a:ext cx="1167618" cy="914400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1744" y="370028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诸子百家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3625" y="4283806"/>
            <a:ext cx="11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标准载体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8616" y="4905785"/>
            <a:ext cx="119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组织机构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1744" y="545085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大会活动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7161" y="307228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布道者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7161" y="18953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大背景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161" y="248382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发起人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5" idx="1"/>
          </p:cNvCxnSpPr>
          <p:nvPr/>
        </p:nvCxnSpPr>
        <p:spPr>
          <a:xfrm flipV="1">
            <a:off x="2578556" y="2080041"/>
            <a:ext cx="3448605" cy="477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6" idx="1"/>
          </p:cNvCxnSpPr>
          <p:nvPr/>
        </p:nvCxnSpPr>
        <p:spPr>
          <a:xfrm>
            <a:off x="2578556" y="2557790"/>
            <a:ext cx="3448605" cy="11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4" idx="1"/>
          </p:cNvCxnSpPr>
          <p:nvPr/>
        </p:nvCxnSpPr>
        <p:spPr>
          <a:xfrm flipV="1">
            <a:off x="2578556" y="3256949"/>
            <a:ext cx="3448605" cy="96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0" idx="1"/>
          </p:cNvCxnSpPr>
          <p:nvPr/>
        </p:nvCxnSpPr>
        <p:spPr>
          <a:xfrm flipV="1">
            <a:off x="2578556" y="3884949"/>
            <a:ext cx="3333188" cy="3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2578556" y="4468472"/>
            <a:ext cx="3295069" cy="135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2" idx="1"/>
          </p:cNvCxnSpPr>
          <p:nvPr/>
        </p:nvCxnSpPr>
        <p:spPr>
          <a:xfrm flipV="1">
            <a:off x="2578556" y="5090451"/>
            <a:ext cx="3290060" cy="73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35" idx="3"/>
          </p:cNvCxnSpPr>
          <p:nvPr/>
        </p:nvCxnSpPr>
        <p:spPr>
          <a:xfrm flipH="1">
            <a:off x="7022416" y="2854697"/>
            <a:ext cx="2922921" cy="332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  <a:endCxn id="13" idx="3"/>
          </p:cNvCxnSpPr>
          <p:nvPr/>
        </p:nvCxnSpPr>
        <p:spPr>
          <a:xfrm flipH="1">
            <a:off x="7019740" y="2854697"/>
            <a:ext cx="2925597" cy="278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1"/>
          </p:cNvCxnSpPr>
          <p:nvPr/>
        </p:nvCxnSpPr>
        <p:spPr>
          <a:xfrm flipV="1">
            <a:off x="2578556" y="5635519"/>
            <a:ext cx="3333188" cy="19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09069" y="5993961"/>
            <a:ext cx="1113347" cy="3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学术研究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1"/>
            <a:endCxn id="35" idx="3"/>
          </p:cNvCxnSpPr>
          <p:nvPr/>
        </p:nvCxnSpPr>
        <p:spPr>
          <a:xfrm flipH="1">
            <a:off x="7022416" y="4828368"/>
            <a:ext cx="2922921" cy="1351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37439" y="38849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挖掘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8326313" y="38849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挖掘</a:t>
            </a:r>
            <a:endParaRPr lang="en-US" sz="2800" dirty="0"/>
          </a:p>
        </p:txBody>
      </p:sp>
      <p:cxnSp>
        <p:nvCxnSpPr>
          <p:cNvPr id="50" name="Straight Arrow Connector 49"/>
          <p:cNvCxnSpPr>
            <a:stCxn id="8" idx="1"/>
            <a:endCxn id="15" idx="3"/>
          </p:cNvCxnSpPr>
          <p:nvPr/>
        </p:nvCxnSpPr>
        <p:spPr>
          <a:xfrm flipH="1" flipV="1">
            <a:off x="6904324" y="2080041"/>
            <a:ext cx="3041013" cy="274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整理信息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信息反馈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计算机体系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ArialMT</vt:lpstr>
      <vt:lpstr>Calibri</vt:lpstr>
      <vt:lpstr>Calibri Light</vt:lpstr>
      <vt:lpstr>DengXian</vt:lpstr>
      <vt:lpstr>DengXian Light</vt:lpstr>
      <vt:lpstr>Arial</vt:lpstr>
      <vt:lpstr>Office Theme</vt:lpstr>
      <vt:lpstr>如何挖掘信息</vt:lpstr>
      <vt:lpstr>Agenda</vt:lpstr>
      <vt:lpstr>话题</vt:lpstr>
      <vt:lpstr>信息演变</vt:lpstr>
      <vt:lpstr>挖掘信息</vt:lpstr>
      <vt:lpstr>整理信息</vt:lpstr>
      <vt:lpstr>信息反馈</vt:lpstr>
      <vt:lpstr>计算机体系</vt:lpstr>
      <vt:lpstr>java</vt:lpstr>
      <vt:lpstr>全球技术大会列表</vt:lpstr>
      <vt:lpstr>开源组织及基金会</vt:lpstr>
      <vt:lpstr>技术网站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如何挖掘信息</dc:title>
  <dc:creator>yue shan</dc:creator>
  <cp:lastModifiedBy>yue shan</cp:lastModifiedBy>
  <cp:revision>37</cp:revision>
  <dcterms:created xsi:type="dcterms:W3CDTF">2016-08-27T13:55:40Z</dcterms:created>
  <dcterms:modified xsi:type="dcterms:W3CDTF">2016-08-27T15:17:43Z</dcterms:modified>
</cp:coreProperties>
</file>