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1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5DB-B94E-2945-B005-93A09B0F41D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BB1B-1FBB-6840-A0D6-CA8659C71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1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Fixture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tangdeping@huawei.com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fixture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Practics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 ,  display everywhere.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4831" y="3601898"/>
            <a:ext cx="1589649" cy="604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6775" y="2825261"/>
            <a:ext cx="1589649" cy="604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6775" y="3793115"/>
            <a:ext cx="1589649" cy="604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exhibition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6775" y="4828751"/>
            <a:ext cx="1589649" cy="604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824480" y="3127717"/>
            <a:ext cx="1562295" cy="7766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824480" y="3904354"/>
            <a:ext cx="1562295" cy="1912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824480" y="3904354"/>
            <a:ext cx="1562295" cy="12268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34830" y="5907844"/>
            <a:ext cx="1589649" cy="6049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backend service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30137" y="2943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前端开发团队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0137" y="391518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市场团队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领导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31504" y="6025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微服务团队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21" idx="1"/>
          </p:cNvCxnSpPr>
          <p:nvPr/>
        </p:nvCxnSpPr>
        <p:spPr>
          <a:xfrm flipV="1">
            <a:off x="2824479" y="6210299"/>
            <a:ext cx="3607025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tomcat/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app=</a:t>
            </a:r>
            <a:r>
              <a:rPr lang="en-US" dirty="0" err="1" smtClean="0"/>
              <a:t>ui</a:t>
            </a:r>
            <a:r>
              <a:rPr lang="en-US" dirty="0" smtClean="0"/>
              <a:t> + fixture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smtClean="0"/>
              <a:t>depends on </a:t>
            </a:r>
            <a:r>
              <a:rPr lang="en-US" dirty="0" smtClean="0"/>
              <a:t>JDK or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6000" y="3623733"/>
            <a:ext cx="2861733" cy="2116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4599" y="4682066"/>
            <a:ext cx="2404533" cy="7281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UI + fixture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55"/>
            <a:ext cx="10515600" cy="4351338"/>
          </a:xfrm>
        </p:spPr>
        <p:txBody>
          <a:bodyPr/>
          <a:lstStyle/>
          <a:p>
            <a:r>
              <a:rPr lang="en-US" dirty="0" smtClean="0"/>
              <a:t>static server = </a:t>
            </a:r>
            <a:r>
              <a:rPr lang="en-US" dirty="0" err="1" smtClean="0"/>
              <a:t>ui</a:t>
            </a:r>
            <a:r>
              <a:rPr lang="en-US" dirty="0" smtClean="0"/>
              <a:t> + </a:t>
            </a:r>
            <a:r>
              <a:rPr lang="en-US" dirty="0" err="1" smtClean="0"/>
              <a:t>js</a:t>
            </a:r>
            <a:r>
              <a:rPr lang="en-US" dirty="0" smtClean="0"/>
              <a:t> fixture</a:t>
            </a:r>
          </a:p>
          <a:p>
            <a:r>
              <a:rPr lang="en-US" dirty="0" smtClean="0"/>
              <a:t>front-end fixture, 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can.js</a:t>
            </a:r>
            <a:r>
              <a:rPr lang="en-US" dirty="0" smtClean="0"/>
              <a:t> which hook $.ajax</a:t>
            </a:r>
          </a:p>
          <a:p>
            <a:r>
              <a:rPr lang="en-US" dirty="0" smtClean="0"/>
              <a:t>more light-weight static server: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</vt:lpstr>
      <vt:lpstr>Arial</vt:lpstr>
      <vt:lpstr>Office Theme</vt:lpstr>
      <vt:lpstr>UI Fixture</vt:lpstr>
      <vt:lpstr>why fixture</vt:lpstr>
      <vt:lpstr>Best Practics</vt:lpstr>
      <vt:lpstr>tomcat/nodejs</vt:lpstr>
      <vt:lpstr>pure js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Fixture</dc:title>
  <dc:creator>yue shan</dc:creator>
  <cp:lastModifiedBy>yue shan</cp:lastModifiedBy>
  <cp:revision>10</cp:revision>
  <dcterms:created xsi:type="dcterms:W3CDTF">2017-05-19T15:02:53Z</dcterms:created>
  <dcterms:modified xsi:type="dcterms:W3CDTF">2017-05-19T15:55:22Z</dcterms:modified>
</cp:coreProperties>
</file>