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712"/>
  </p:normalViewPr>
  <p:slideViewPr>
    <p:cSldViewPr snapToGrid="0" snapToObjects="1">
      <p:cViewPr>
        <p:scale>
          <a:sx n="117" d="100"/>
          <a:sy n="117" d="100"/>
        </p:scale>
        <p:origin x="-3280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47C7-A21E-0D4A-B2EA-D379AF7A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8F160-6B00-8140-BEA3-7F84EA5E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B889-7A75-574A-8261-BE328744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5B-0996-2E47-9688-6F68B2B2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BDE4-EA0F-284F-9CFA-ABE52598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0A64-10C1-094F-B6CD-05A704E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A8F5E-901C-8648-83DE-C80028AB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3A94-032B-6846-B5A9-12A46DA5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EEDA-EEA8-6C45-8C32-13FD049B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DD65E-8E80-7549-B4DA-87F44AF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B24E-1515-9348-97EE-B2A35F9D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18028-5AC5-9146-910E-9F91B850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1BCF-9DBA-F44B-8CA3-0383553C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F7EC-A8BC-DD45-978B-0A16680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1E3E-C2CB-E24D-A889-65AABC10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AEB8-7D4B-7148-A74F-2CB6210F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1969-DB86-B94B-BD14-3FAC7B93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46CD-A4A5-514F-AE38-E9835BE8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EF01-7AB7-9341-86E0-4464132D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31C7-AC81-EC42-AA92-AD55CB92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3F9-B556-A649-BCB7-B4A6A4B0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9AE4-3549-DA40-9053-0A5447E2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CB1E-0147-8848-B914-1B231B95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160C-55A7-2445-8043-EF5622FD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C311-7D8B-DB4D-945F-DAA7E904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F32A-344F-6246-B249-6D5A3F14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DCFF-D274-E64C-94B6-39BB97FE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3448-D56F-B14D-9959-A42956C0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68693-1912-DF45-A67B-FCACB827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2627-C2FA-2F4D-BA2F-E2C411F4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E0BFF-45C4-0242-8C1B-D12C9D85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C0C2-E823-924A-A7D1-D0D85094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DB0A-3384-E54B-8113-1F3E4F13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74D05-F9E5-9B47-8596-E4F0011F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97179-C7F3-8240-8C07-FE11E733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AEBB0-CACA-B74F-9ACC-732696B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7299C-584F-E949-B9D1-7412468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DE81F-0E90-234A-8DF8-F1141E9C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FED7A-836D-1444-9B66-7F255BFE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70EB-7B8E-7C4A-8FC3-DA02BF81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66074-3F25-A446-B87A-D1F08A6C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E2BD-2B37-4640-8230-5A960948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962CE-C365-9C42-A6F4-3F926478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35FC7-184B-0748-99CF-815BFE7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61A52-163C-9741-92CC-502D9C30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1CBD4-231B-4646-AB03-4E2E462D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AFE9-B941-0E42-9BD4-E8023ED5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56CE-F177-8B41-9105-044D319D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C566-44A9-BD49-A4E3-3E15A6AD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13BFA-6F80-4345-8C7A-30E06530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FAA8-51D8-EA4A-B08B-A4166B53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6A1C-B8A7-C84F-BB4D-3CD22B1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9190-1883-F04C-9143-B1DADD57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784E-D201-DD46-A836-2577F19D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5B07-D9E6-2B4C-B559-5910E374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671A-A9CB-3B4C-9F87-6BA519CE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2224-8B6D-6A49-8328-18A7652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56CA1-00F5-FD43-9A95-C574A983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1ED51-79C9-CD4B-8EFE-68061FF2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ABE3B-6BE7-3246-AFA7-5FC13B4D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C7B6-E55D-D046-9784-DF4351BD7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A50B-FD54-ED49-AE2E-9BED41ED7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6FAC-CC0E-1E4B-9819-87658899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F1BAF-0814-7348-8840-1DA88C185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18050"/>
              </p:ext>
            </p:extLst>
          </p:nvPr>
        </p:nvGraphicFramePr>
        <p:xfrm>
          <a:off x="805703" y="1934883"/>
          <a:ext cx="10953494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336">
                  <a:extLst>
                    <a:ext uri="{9D8B030D-6E8A-4147-A177-3AD203B41FA5}">
                      <a16:colId xmlns:a16="http://schemas.microsoft.com/office/drawing/2014/main" val="3662246096"/>
                    </a:ext>
                  </a:extLst>
                </a:gridCol>
                <a:gridCol w="402780">
                  <a:extLst>
                    <a:ext uri="{9D8B030D-6E8A-4147-A177-3AD203B41FA5}">
                      <a16:colId xmlns:a16="http://schemas.microsoft.com/office/drawing/2014/main" val="1518580911"/>
                    </a:ext>
                  </a:extLst>
                </a:gridCol>
                <a:gridCol w="352933">
                  <a:extLst>
                    <a:ext uri="{9D8B030D-6E8A-4147-A177-3AD203B41FA5}">
                      <a16:colId xmlns:a16="http://schemas.microsoft.com/office/drawing/2014/main" val="719738761"/>
                    </a:ext>
                  </a:extLst>
                </a:gridCol>
                <a:gridCol w="977075">
                  <a:extLst>
                    <a:ext uri="{9D8B030D-6E8A-4147-A177-3AD203B41FA5}">
                      <a16:colId xmlns:a16="http://schemas.microsoft.com/office/drawing/2014/main" val="280024579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823505677"/>
                    </a:ext>
                  </a:extLst>
                </a:gridCol>
                <a:gridCol w="977074">
                  <a:extLst>
                    <a:ext uri="{9D8B030D-6E8A-4147-A177-3AD203B41FA5}">
                      <a16:colId xmlns:a16="http://schemas.microsoft.com/office/drawing/2014/main" val="370728753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4074230233"/>
                    </a:ext>
                  </a:extLst>
                </a:gridCol>
                <a:gridCol w="977074">
                  <a:extLst>
                    <a:ext uri="{9D8B030D-6E8A-4147-A177-3AD203B41FA5}">
                      <a16:colId xmlns:a16="http://schemas.microsoft.com/office/drawing/2014/main" val="3572110778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896277549"/>
                    </a:ext>
                  </a:extLst>
                </a:gridCol>
                <a:gridCol w="977074">
                  <a:extLst>
                    <a:ext uri="{9D8B030D-6E8A-4147-A177-3AD203B41FA5}">
                      <a16:colId xmlns:a16="http://schemas.microsoft.com/office/drawing/2014/main" val="249380780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4125502636"/>
                    </a:ext>
                  </a:extLst>
                </a:gridCol>
                <a:gridCol w="977074">
                  <a:extLst>
                    <a:ext uri="{9D8B030D-6E8A-4147-A177-3AD203B41FA5}">
                      <a16:colId xmlns:a16="http://schemas.microsoft.com/office/drawing/2014/main" val="1468462216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993205630"/>
                    </a:ext>
                  </a:extLst>
                </a:gridCol>
                <a:gridCol w="977074">
                  <a:extLst>
                    <a:ext uri="{9D8B030D-6E8A-4147-A177-3AD203B41FA5}">
                      <a16:colId xmlns:a16="http://schemas.microsoft.com/office/drawing/2014/main" val="332158013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27022948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Reading file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Dataframe filter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Dataframe 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Creating Parquet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Reading parquet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SQL(only column)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091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time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Speed-up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Execution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Speedup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96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10.849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108.873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3197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4.290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1.084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10.149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8.788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111.486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3518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4.066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4.346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45.784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512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4.023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1.133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4.369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3.058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2.628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31.898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3.413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881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4.003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1.140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4.730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834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1.137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3.029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17.023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6.396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3163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3.998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1.141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3.243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3.944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6.960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8854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3.175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4.287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13.395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79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4.219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1.081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3.124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3.473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12.872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8.458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8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2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</Words>
  <Application>Microsoft Macintosh PowerPoint</Application>
  <PresentationFormat>Widescreen</PresentationFormat>
  <Paragraphs>159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Muramoto, Eri</dc:creator>
  <cp:lastModifiedBy>Muramoto, Eri</cp:lastModifiedBy>
  <cp:revision>2</cp:revision>
  <dcterms:created xsi:type="dcterms:W3CDTF">2018-05-09T01:06:35Z</dcterms:created>
  <dcterms:modified xsi:type="dcterms:W3CDTF">2018-05-09T23:53:50Z</dcterms:modified>
</cp:coreProperties>
</file>