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8740-955C-4716-943F-8A7590E38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1AD8-3A72-480A-BBB8-6F89BAC32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F960-E19F-4159-B302-3AECB756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7924-02FA-4B10-B78E-5F9BA3BE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5F0F-EC5A-4541-A56F-B3AE1B4E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2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FE4C-51CE-4AC5-9A6E-1CAFC980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FAFFE-6174-4D90-90A9-13560F78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8E8D-77A8-4750-9C9B-4689D9E7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0E54-69F9-4509-9C45-D4E6EFC2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78EF-9F10-41AF-AE08-5517D7DD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78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92BB3-971C-4981-A8FC-06EED510F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0830B-BE73-4624-AB10-470D4A27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355A-BCF8-4D25-8399-5B329C59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D418-B5D8-48DE-866F-160F3B00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9AA6-C991-4335-A01B-8434ACAB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8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97A6-AC27-4B1F-8EAA-003D6F7F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EB54-67DB-4E99-8F81-23B14000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A3E9-77CA-4214-B81C-72D54A35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0AFA-9D47-4A1B-A6B7-2590219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B99-5799-43C6-AA3E-DAA6E130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5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C2E-4BD9-4429-97DF-7B8908A0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1DE7-22DF-48C4-AF96-95B3B12B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0990-A55A-47B1-AF56-D5A9816E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6D41-E163-452B-83F0-A80FD017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DCB0-3DBD-44AE-8EEB-481916B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6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A5B0-F7B1-4689-8A06-06C494DA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84E5-528C-42CF-9D1C-55DA17B8B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242B-C466-4BE6-9746-4C964237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5306-3417-4B94-96A0-A99CF834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DFD50-A245-47CA-B5C4-29AF3FC1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7F286-520E-402E-8FF5-F7AC8637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1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B263-EB31-4C47-B10E-7787C988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EA30-8A6F-4822-B3EB-06F8DE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AC74B-7C0E-4538-9F76-D307A55D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2BE30-5759-4749-856A-11A756A5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80B0D-2005-4B85-A965-97670846E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AD4EB-D61F-42E3-8CDC-3CDBDC76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579F7-231C-45C7-8EAE-9325D422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8E1CD-0241-4DF7-BC09-081CFDDD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33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DDA4-9277-40C5-BCC7-8C6B6708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82085-5851-41DD-8CC2-1538B2BA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9080E-0CD0-4F8B-82AE-190477B8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7382F-0362-40ED-9254-EBFFE3E4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6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A5066-580E-4730-AF74-85069F04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07B31-9058-4C06-BC11-571C0953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D900D-62D1-43AF-8923-6A5662A0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96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CA9E-20FA-4AF5-A46C-9E1F0E7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E238-F7C4-4F6B-B070-E77C3DB3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7C111-9F5D-4B69-A562-A9051CB15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D113-C3AE-43E8-BFB3-7C7CB098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B72D2-FC22-4E3D-848E-F9CAF5AB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F93E0-9799-4ADC-ACDE-4A9DADA2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3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022A-45E7-4BDD-AF8D-0D44DD7C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6F182-57F2-40FE-9962-651539052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8C39B-82AF-41E3-BE23-AF05CA3E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6DE92-86BC-4B0F-80F2-FBC0DF28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C642E-D767-48D6-85A7-D7485FD4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8C8DE-1E9D-4F87-B6FF-E59E327F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5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1D9B-5983-4545-936D-A89165ED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8CDA-E9DC-4BBE-ADC9-8D9B5918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7FAE-6CDB-4B65-AAE3-E66612A7C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9A9E-2F0F-4A06-8B6E-8515FE76B880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EE57-61D9-41CC-8340-36FAC5E53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74EB-12F1-4058-BC08-7F8E86FE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A872-52DF-4233-91C0-7E638C715E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0DEBF-47FF-4A3E-9006-EE35504A1DC7}"/>
              </a:ext>
            </a:extLst>
          </p:cNvPr>
          <p:cNvSpPr/>
          <p:nvPr/>
        </p:nvSpPr>
        <p:spPr>
          <a:xfrm>
            <a:off x="1166190" y="1683025"/>
            <a:ext cx="5274363" cy="4293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CovidForm</a:t>
            </a:r>
            <a:r>
              <a:rPr lang="en-CA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CFF9-125E-4600-8C11-D6055C2F34FC}"/>
              </a:ext>
            </a:extLst>
          </p:cNvPr>
          <p:cNvSpPr/>
          <p:nvPr/>
        </p:nvSpPr>
        <p:spPr>
          <a:xfrm>
            <a:off x="728871" y="238539"/>
            <a:ext cx="11211338" cy="6016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Docker 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C7362-521A-4F84-9FCF-46DC28CFE128}"/>
              </a:ext>
            </a:extLst>
          </p:cNvPr>
          <p:cNvSpPr/>
          <p:nvPr/>
        </p:nvSpPr>
        <p:spPr>
          <a:xfrm>
            <a:off x="1437859" y="2252870"/>
            <a:ext cx="1186072" cy="72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9591E-1439-4D9C-95F3-A0D1E52116DB}"/>
              </a:ext>
            </a:extLst>
          </p:cNvPr>
          <p:cNvSpPr/>
          <p:nvPr/>
        </p:nvSpPr>
        <p:spPr>
          <a:xfrm>
            <a:off x="1437859" y="3429000"/>
            <a:ext cx="1305341" cy="72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CovidForm</a:t>
            </a:r>
            <a:r>
              <a:rPr lang="en-CA" dirty="0">
                <a:solidFill>
                  <a:schemeClr val="tx1"/>
                </a:solidFill>
              </a:rPr>
              <a:t> Schema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B0E8B-2FBE-458A-A67A-29BD36133AFD}"/>
              </a:ext>
            </a:extLst>
          </p:cNvPr>
          <p:cNvSpPr/>
          <p:nvPr/>
        </p:nvSpPr>
        <p:spPr>
          <a:xfrm>
            <a:off x="1437859" y="4485860"/>
            <a:ext cx="1186072" cy="72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09CC8-379A-4ABB-896F-4E185159F10B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2030895" y="4157870"/>
            <a:ext cx="59635" cy="3279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B9F33E-7453-42D3-A06A-078346524C6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030896" y="2970146"/>
            <a:ext cx="59634" cy="4588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48316C-52B1-43A8-A7BE-057312000847}"/>
              </a:ext>
            </a:extLst>
          </p:cNvPr>
          <p:cNvSpPr/>
          <p:nvPr/>
        </p:nvSpPr>
        <p:spPr>
          <a:xfrm>
            <a:off x="8825946" y="1711188"/>
            <a:ext cx="2385393" cy="4293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Mongo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EA65E-4369-4485-B02D-642EF11D5473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>
            <a:off x="2623931" y="3858041"/>
            <a:ext cx="6202015" cy="9922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A431DA-69BF-4D39-B9AD-FCB4BA7A8638}"/>
              </a:ext>
            </a:extLst>
          </p:cNvPr>
          <p:cNvSpPr/>
          <p:nvPr/>
        </p:nvSpPr>
        <p:spPr>
          <a:xfrm>
            <a:off x="4409662" y="2155138"/>
            <a:ext cx="1348409" cy="462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Views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07BC6B-01D7-40DA-A55F-BC81BA930AAD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>
            <a:off x="2623931" y="2386222"/>
            <a:ext cx="1785731" cy="231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Tran</dc:creator>
  <cp:lastModifiedBy>Steve Tran</cp:lastModifiedBy>
  <cp:revision>3</cp:revision>
  <dcterms:created xsi:type="dcterms:W3CDTF">2021-03-11T21:14:58Z</dcterms:created>
  <dcterms:modified xsi:type="dcterms:W3CDTF">2021-03-11T21:18:00Z</dcterms:modified>
</cp:coreProperties>
</file>