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ea44a513ce628dcd" providerId="LiveId" clId="{F3F5F0A4-4DEF-447F-8271-BCDA2AE5A8CD}"/>
    <pc:docChg chg="modSld">
      <pc:chgData name="James Stevens" userId="ea44a513ce628dcd" providerId="LiveId" clId="{F3F5F0A4-4DEF-447F-8271-BCDA2AE5A8CD}" dt="2019-08-19T19:21:40.474" v="8" actId="1076"/>
      <pc:docMkLst>
        <pc:docMk/>
      </pc:docMkLst>
      <pc:sldChg chg="modSp">
        <pc:chgData name="James Stevens" userId="ea44a513ce628dcd" providerId="LiveId" clId="{F3F5F0A4-4DEF-447F-8271-BCDA2AE5A8CD}" dt="2019-08-19T19:21:40.474" v="8" actId="1076"/>
        <pc:sldMkLst>
          <pc:docMk/>
          <pc:sldMk cId="1133916220" sldId="256"/>
        </pc:sldMkLst>
        <pc:spChg chg="mod">
          <ac:chgData name="James Stevens" userId="ea44a513ce628dcd" providerId="LiveId" clId="{F3F5F0A4-4DEF-447F-8271-BCDA2AE5A8CD}" dt="2019-08-19T19:21:36.349" v="7" actId="14100"/>
          <ac:spMkLst>
            <pc:docMk/>
            <pc:sldMk cId="1133916220" sldId="256"/>
            <ac:spMk id="13" creationId="{54088D70-955D-48FF-BE16-0ED644F81464}"/>
          </ac:spMkLst>
        </pc:spChg>
        <pc:spChg chg="mod">
          <ac:chgData name="James Stevens" userId="ea44a513ce628dcd" providerId="LiveId" clId="{F3F5F0A4-4DEF-447F-8271-BCDA2AE5A8CD}" dt="2019-08-19T19:21:15.439" v="4" actId="14100"/>
          <ac:spMkLst>
            <pc:docMk/>
            <pc:sldMk cId="1133916220" sldId="256"/>
            <ac:spMk id="14" creationId="{45320228-1A67-4E88-986B-4A74A9812C10}"/>
          </ac:spMkLst>
        </pc:spChg>
        <pc:spChg chg="mod">
          <ac:chgData name="James Stevens" userId="ea44a513ce628dcd" providerId="LiveId" clId="{F3F5F0A4-4DEF-447F-8271-BCDA2AE5A8CD}" dt="2019-08-19T19:21:23.751" v="5" actId="1076"/>
          <ac:spMkLst>
            <pc:docMk/>
            <pc:sldMk cId="1133916220" sldId="256"/>
            <ac:spMk id="15" creationId="{C414C81D-30EE-48CA-8EDD-7310D13049B9}"/>
          </ac:spMkLst>
        </pc:spChg>
        <pc:spChg chg="mod">
          <ac:chgData name="James Stevens" userId="ea44a513ce628dcd" providerId="LiveId" clId="{F3F5F0A4-4DEF-447F-8271-BCDA2AE5A8CD}" dt="2019-08-19T19:21:40.474" v="8" actId="1076"/>
          <ac:spMkLst>
            <pc:docMk/>
            <pc:sldMk cId="1133916220" sldId="256"/>
            <ac:spMk id="16" creationId="{7844DDDC-6E8C-4B99-B8A7-B44E21165449}"/>
          </ac:spMkLst>
        </pc:spChg>
        <pc:picChg chg="mod">
          <ac:chgData name="James Stevens" userId="ea44a513ce628dcd" providerId="LiveId" clId="{F3F5F0A4-4DEF-447F-8271-BCDA2AE5A8CD}" dt="2019-08-19T19:21:03.311" v="1" actId="14100"/>
          <ac:picMkLst>
            <pc:docMk/>
            <pc:sldMk cId="1133916220" sldId="256"/>
            <ac:picMk id="6" creationId="{77989F47-621E-4DB2-A3B4-F700F90CADBD}"/>
          </ac:picMkLst>
        </pc:picChg>
        <pc:picChg chg="mod">
          <ac:chgData name="James Stevens" userId="ea44a513ce628dcd" providerId="LiveId" clId="{F3F5F0A4-4DEF-447F-8271-BCDA2AE5A8CD}" dt="2019-08-19T19:21:03.311" v="1" actId="14100"/>
          <ac:picMkLst>
            <pc:docMk/>
            <pc:sldMk cId="1133916220" sldId="256"/>
            <ac:picMk id="7" creationId="{C0CDDB5D-A86E-4011-BFD9-19C27054DE60}"/>
          </ac:picMkLst>
        </pc:picChg>
        <pc:picChg chg="mod">
          <ac:chgData name="James Stevens" userId="ea44a513ce628dcd" providerId="LiveId" clId="{F3F5F0A4-4DEF-447F-8271-BCDA2AE5A8CD}" dt="2019-08-19T19:21:03.311" v="1" actId="14100"/>
          <ac:picMkLst>
            <pc:docMk/>
            <pc:sldMk cId="1133916220" sldId="256"/>
            <ac:picMk id="8" creationId="{174AB63B-3F7F-4878-BB54-AB5D1D6B1592}"/>
          </ac:picMkLst>
        </pc:picChg>
        <pc:picChg chg="mod">
          <ac:chgData name="James Stevens" userId="ea44a513ce628dcd" providerId="LiveId" clId="{F3F5F0A4-4DEF-447F-8271-BCDA2AE5A8CD}" dt="2019-08-19T19:21:03.311" v="1" actId="14100"/>
          <ac:picMkLst>
            <pc:docMk/>
            <pc:sldMk cId="1133916220" sldId="256"/>
            <ac:picMk id="9" creationId="{8F7EA04E-C509-4705-B56F-809A3F3B08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D70C-9261-41AD-8AAD-B05A448DA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7569-9394-4975-ABC7-7C457EE54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44F1-51E0-4A43-B73D-8536C7EF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E657-592C-4B7D-886E-EA816934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0E2E-9007-4FA5-9204-EBD41D4B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5DB-0A11-4A1A-AACB-07F266C2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F4DD3-5246-41AB-BC3C-CA4343EF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3FE0-C6AD-4866-B150-7A106C0A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5359-3D33-4155-AB77-8FE39641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3972-E52C-402D-A5DA-B258931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49EF3-752A-4A97-BEA2-1ED2D97D8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B9B8-753B-4F7D-A8DD-8C0431E1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8228-18CE-459A-87A1-6713B54C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BC7B-5D34-424E-BDDE-11508B76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E7B6-2954-4044-8500-3BE58060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D3BA-2418-4385-BA27-2715B8D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F4D3-4172-4125-B10F-97266218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4479-C76B-43E2-95C8-DC8FE11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FEB5-652D-47B7-860F-8A935560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82D3-6DA0-4F72-9495-8F34866E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859-9BC8-4DBE-9F8E-A80B1042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98CF-BA68-4A2E-BFC1-7F2BEE79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9F03-0495-4828-B69C-EE67F886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8D46-6AA2-4B53-AEBD-D3AD290F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6A50-C74F-4491-9669-19F0A640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5FC5-E3BA-46DB-BDF6-C0B8B170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1C39-876D-4A8D-97BD-4B208F24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B1801-502E-40FE-8AE2-1711BF641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24A5-3704-43A2-859C-537CD8D9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B10A-7747-4FB2-8014-04CE225F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4327-55DB-4FEC-9CD5-7DC03BED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1AD0-1656-4DB1-AC5A-BFFEDD1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C1521-0302-4212-9355-20E7270B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8991-30CF-41DC-9F96-1BE35519E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381B-D125-4B93-A0FB-5E5B72C02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D7C57-EDDC-4B65-A77D-1E8628A62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7FAC9-114F-4F25-9CDB-29929087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DCB67-3CCB-469D-B2C4-AD3F80DD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A9BC3-1E0F-4FD5-B683-D377DC3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819C-B3D9-41AB-B716-137393A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BB061-4BD1-4D45-8FA0-CBA83D2A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1BC5D-BC53-47B4-A756-BAC73D8A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42C7C-B0CD-4C8D-ABDE-5B726B5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04B89-96EA-435B-913C-8B0B9F99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E73F6-BD85-43D5-A7FC-10366C79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EA0C-2137-4D90-B36A-79069BE9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F65D-5168-4270-A53B-3B59E57F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7833-4D59-4C21-BF48-E8101F8C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FFA7-7E39-4AB5-A910-CAC15BD9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3B1AA-96F7-4F2A-BF82-57D4989F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3ED-515E-407E-9695-E6CFCFBA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DEBE-A1EE-4392-B217-B827EB72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B11A-DCFA-4961-8D16-3E8BD0D1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B626C-3DF7-460D-AB8B-C1C36BFB6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EE99B-6933-4606-B60B-4398E5683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6FE3-EF3C-41F0-A3E1-9D89D8A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F0FD-8BB9-4C0E-8299-031FB3DB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CDBA-CCCE-4B3B-93FC-0F11E22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A2051-F71F-4F7C-9125-3A6E7CA4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2F5F-756D-4FB7-953C-E327C5A5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1C96-2568-4C5B-9196-298D5D126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B51F-E312-40FD-ABD1-FD052B5F857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0D06-69C5-4EE9-8C08-E0320243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1A58-D6C7-4673-AFF5-E70A9C3A7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3089-DB63-461D-8295-1595666B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F708CA-5668-4FF8-BF1C-427B7BB283C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6" t="26448" r="46375" b="35421"/>
          <a:stretch/>
        </p:blipFill>
        <p:spPr bwMode="auto">
          <a:xfrm rot="10800000">
            <a:off x="-2" y="149287"/>
            <a:ext cx="12192002" cy="678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6E5173A7-399B-4B49-A4B8-4BEF8EC2C22B}"/>
              </a:ext>
            </a:extLst>
          </p:cNvPr>
          <p:cNvPicPr/>
          <p:nvPr/>
        </p:nvPicPr>
        <p:blipFill rotWithShape="1">
          <a:blip r:embed="rId3"/>
          <a:srcRect l="41897" r="44251" b="509"/>
          <a:stretch/>
        </p:blipFill>
        <p:spPr>
          <a:xfrm rot="16200000">
            <a:off x="5141944" y="-2888606"/>
            <a:ext cx="1908109" cy="12192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89F47-621E-4DB2-A3B4-F700F90CADB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5" t="53206" r="3418"/>
          <a:stretch/>
        </p:blipFill>
        <p:spPr bwMode="auto">
          <a:xfrm rot="5400000">
            <a:off x="1452525" y="2613456"/>
            <a:ext cx="1692143" cy="117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A684A4A0-ADCD-42BD-A728-014559971FF5}"/>
              </a:ext>
            </a:extLst>
          </p:cNvPr>
          <p:cNvSpPr/>
          <p:nvPr/>
        </p:nvSpPr>
        <p:spPr>
          <a:xfrm>
            <a:off x="2691882" y="2253339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4C81D-30EE-48CA-8EDD-7310D13049B9}"/>
              </a:ext>
            </a:extLst>
          </p:cNvPr>
          <p:cNvSpPr txBox="1"/>
          <p:nvPr/>
        </p:nvSpPr>
        <p:spPr>
          <a:xfrm flipH="1">
            <a:off x="11696105" y="4004263"/>
            <a:ext cx="433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44DDDC-6E8C-4B99-B8A7-B44E21165449}"/>
              </a:ext>
            </a:extLst>
          </p:cNvPr>
          <p:cNvSpPr txBox="1"/>
          <p:nvPr/>
        </p:nvSpPr>
        <p:spPr>
          <a:xfrm flipH="1">
            <a:off x="11785769" y="1713879"/>
            <a:ext cx="433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7D9557-1772-4864-9700-9EEC1D1CD03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5" t="22175" r="3418" b="34844"/>
          <a:stretch/>
        </p:blipFill>
        <p:spPr bwMode="auto">
          <a:xfrm rot="5400000">
            <a:off x="10805804" y="2661370"/>
            <a:ext cx="1692144" cy="108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FF5CD3-081D-485B-8A56-DB4971448EB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3" t="63619" r="3418" b="25788"/>
          <a:stretch/>
        </p:blipFill>
        <p:spPr bwMode="auto">
          <a:xfrm rot="5400000">
            <a:off x="6153120" y="-911067"/>
            <a:ext cx="1692146" cy="822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91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Stevens</dc:creator>
  <cp:lastModifiedBy>James Stevens</cp:lastModifiedBy>
  <cp:revision>4</cp:revision>
  <dcterms:created xsi:type="dcterms:W3CDTF">2019-08-19T18:21:50Z</dcterms:created>
  <dcterms:modified xsi:type="dcterms:W3CDTF">2019-08-20T17:49:12Z</dcterms:modified>
</cp:coreProperties>
</file>