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7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7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7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7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口语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Daily Life &amp; Personal Experience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1. What do you usually do after school?</a:t>
            </a:r>
            <a:endParaRPr lang="en-US" altLang="zh-CN"/>
          </a:p>
          <a:p>
            <a:r>
              <a:rPr lang="en-US" altLang="zh-CN"/>
              <a:t>"After school, I usually go home, have a snack, and then do my homework. Sometimes, I watch YouTube or play basketball with my friends."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Can you describe your favorite meal?</a:t>
            </a:r>
            <a:endParaRPr lang="en-US" altLang="zh-CN"/>
          </a:p>
          <a:p>
            <a:r>
              <a:rPr lang="en-US" altLang="zh-CN"/>
              <a:t>"My favorite meal is hot pot. I love it because I can eat many different things like beef, tofu, and vegetables. It’s fun to cook the food myself at the table."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Tell me about a typical day in your life.</a:t>
            </a:r>
            <a:endParaRPr lang="en-US" altLang="zh-CN"/>
          </a:p>
          <a:p>
            <a:r>
              <a:rPr lang="en-US" altLang="zh-CN"/>
              <a:t>"On a school day, I wake up at 7 a.m., eat breakfast, and go to school. After school, I study, have dinner with my family, and relax by watching videos or reading."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✈️</a:t>
            </a:r>
            <a:r>
              <a:rPr lang="en-US" altLang="zh-CN">
                <a:sym typeface="+mn-ea"/>
              </a:rPr>
              <a:t> Travel &amp; Culture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1. If you could visit any country, where would you go? Why?</a:t>
            </a:r>
            <a:endParaRPr lang="en-US" altLang="zh-CN"/>
          </a:p>
          <a:p>
            <a:r>
              <a:rPr lang="en-US" altLang="zh-CN"/>
              <a:t>"I would like to visit Japan because I love Japanese food, and I want to see the cherry blossoms and experience the culture."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What do you know about American/British culture?</a:t>
            </a:r>
            <a:endParaRPr lang="en-US" altLang="zh-CN"/>
          </a:p>
          <a:p>
            <a:r>
              <a:rPr lang="en-US" altLang="zh-CN"/>
              <a:t>"American culture is known for movies, fast food, and sports like basketball. British culture has famous writers like Shakespeare and traditional foods like fish and chips."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What’s one festival you celebrate? Can you describe it?</a:t>
            </a:r>
            <a:endParaRPr lang="en-US" altLang="zh-CN"/>
          </a:p>
          <a:p>
            <a:r>
              <a:rPr lang="en-US" altLang="zh-CN"/>
              <a:t>"I celebrate Chinese New Year. We clean the house, wear red clothes, and eat dumplings. At night, we watch fireworks and give red envelopes."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🤔</a:t>
            </a:r>
            <a:r>
              <a:rPr lang="en-US" altLang="zh-CN">
                <a:sym typeface="+mn-ea"/>
              </a:rPr>
              <a:t> Thinking &amp; Problem Solving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1. What would you do if you lost your phone?</a:t>
            </a:r>
            <a:endParaRPr lang="en-US" altLang="zh-CN"/>
          </a:p>
          <a:p>
            <a:r>
              <a:rPr lang="en-US" altLang="zh-CN"/>
              <a:t>"I would first check my bag and room. If I still couldn’t find it, I’d ask my parents or teachers to help. I’d also try calling it."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How would you help a friend who feels sad?</a:t>
            </a:r>
            <a:endParaRPr lang="en-US" altLang="zh-CN"/>
          </a:p>
          <a:p>
            <a:r>
              <a:rPr lang="en-US" altLang="zh-CN"/>
              <a:t>"I would listen to them and ask what happened. Then I’d try to cheer them up by talking or doing something fun together."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If you had one superpower, what would it be?</a:t>
            </a:r>
            <a:endParaRPr lang="en-US" altLang="zh-CN"/>
          </a:p>
          <a:p>
            <a:r>
              <a:rPr lang="en-US" altLang="zh-CN"/>
              <a:t>"I would choose the power to fly because I could travel anywhere quickly and see the world from above."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Social Media: Good or Bad?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Vocabulary: platform, privacy, addiction, influencer, cyberbullying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Questions to ask: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Which apps do you use the most?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Can social media help you learn?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 are the dangers of social media?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 AI and Technology in Daily Life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Vocabulary: artificial intelligence, robot, automation, smartphone, future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Mini activity: Compare life with and without smartphones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Good follow-up: “What technology do you think will change our future?”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Food and Culture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Vocabulary: cuisine, spicy, sweet, traditional, taste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Activity: Teach 5 food words in English, then have student describe a favorite dish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Ask: “What food do you think best represents your country?”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7. Travel and Countries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Vocabulary: passport, tourist, culture, landmark, language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Ask: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Where do you want to travel and why?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 do you need to prepare before a trip?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2581</Words>
  <Application>WPS 演示</Application>
  <PresentationFormat>宽屏</PresentationFormat>
  <Paragraphs>75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苹方-简</vt:lpstr>
      <vt:lpstr>宋体</vt:lpstr>
      <vt:lpstr>汉仪书宋二KW</vt:lpstr>
      <vt:lpstr>微软雅黑</vt:lpstr>
      <vt:lpstr>汉仪旗黑</vt:lpstr>
      <vt:lpstr>Arial Unicode MS</vt:lpstr>
      <vt:lpstr>Apple Color Emoji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海人史蒂夫</cp:lastModifiedBy>
  <cp:revision>163</cp:revision>
  <dcterms:created xsi:type="dcterms:W3CDTF">2025-07-12T06:55:09Z</dcterms:created>
  <dcterms:modified xsi:type="dcterms:W3CDTF">2025-07-12T06:55:09Z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2052-7.2.1.8947</vt:lpwstr>
  </property>
  <property fmtid="{D5CDD505-2E9C-101B-9397-08002B2CF9AE}" pid="3" name="ICV">
    <vt:lpwstr>8E173BAF29D142CDEBD97168290E16FE_41</vt:lpwstr>
  </property>
</Properties>
</file>