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92"/>
  </p:normalViewPr>
  <p:slideViewPr>
    <p:cSldViewPr snapToGrid="0">
      <p:cViewPr varScale="1">
        <p:scale>
          <a:sx n="65" d="100"/>
          <a:sy n="65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4B815-EF5E-444C-BC59-34A0E3C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6AB4F-107D-423C-8C60-4F8E5527F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388F0-232A-48DE-AB56-2AE75DF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7F8A6-40A9-4975-B55B-01DE5C5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EAE8-8DE3-4D3B-B320-BC710CD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6C55F-E24D-4B25-A539-BA860D5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EA76D-626F-4245-8749-459E3F22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02F-BCFC-404E-98E3-07B508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9E0DE-3769-497E-B119-BA8BECE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56945-1406-42A7-B50C-A47BA0D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45D660-C5CD-4D87-ABFC-F17A25E9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E469E-2B44-420E-B29D-500837E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4B3-72DE-4636-81FA-7739156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3E0-B375-49E0-AB59-EE7069F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ECA5A-1EA7-4578-9FAA-3BF549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3B96A-9BCC-4D62-8D07-EFEAB48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08E49-8BA5-472B-AF40-8E77A5E7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B66E0-8817-493A-A249-32248999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29F6D-1B1F-489A-B447-2489F67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3D556-5414-4761-B32C-6D9DD80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73E8-B4FF-4342-A72A-CCFED04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DF6A4-283D-4112-99D5-E40CAC4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3E8BC-2A32-4A0E-AC8A-72954A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C22B4-F950-4391-92FF-D9995CCE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2E8-09F9-4DEC-8B6E-AAB17B3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24D1-3BA1-4C9F-B687-240961B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73D7-5B4D-45B8-AB0E-D9EFB70F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BE4F-A837-4A68-AE86-6CC89242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EDB5C-E290-4DD1-81FD-3823D13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5A206-48BB-4A85-BE5E-699499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0F860-D537-4E7D-8EF9-BD3D0AC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95878-6567-4C9F-AA5A-3573B924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AA690-3735-4584-9EFA-C78BF85A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E3BE2-D90E-4163-BF44-937B6C0F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E3F26-E8D7-44EA-A20E-45E2777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342A-6F77-43A5-9B23-08C8A61A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7C0B7B-DDF4-47E1-9679-DF7832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3279FE-518F-4DE1-B571-B307643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C3F0B-C63C-4F5F-9C14-D0A8D6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0044-DFF8-4DD6-9EFA-8CBEA7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2FA4B-AD66-4AA0-A69B-A67012B1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82BA-9AF0-4CED-B298-56FFA44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039EC-15F1-4BBB-A54D-B4CB602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0DDD6-5CBF-4BC4-9A33-F35DF2D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20ACED-5DAE-48F1-A97B-BF14CA4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BA688-13D4-46E4-BF68-45CC39E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6E04-4599-4074-B054-B15C452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FF566-C83B-453E-BF61-A99E8E0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0E283-B641-4025-B692-C8BAE4A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28E07-5608-4871-ACD7-E26882D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1A304-C46D-4D20-BD38-A8A955A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D47DC-80CF-48EA-98E1-BFDC723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9EE61-8174-4813-B977-3092675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F33714-8C64-478E-A65F-8F5B065F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FCA5-F17A-4B87-B9F0-3CF29E9F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E2ED7-739A-4B25-B8C2-0A140FCC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FF0F7-2EE4-4A82-B565-BD18AEA2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A224-9401-4797-828B-F776BB8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2B9E9-AC69-4B77-9987-1608EC4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559AF-9E02-41F5-929E-E427EDE2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07B3E-BAA6-4BFF-B159-FE7FB96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EAE9-4E1C-4F4A-B693-8C6623364AA3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EFBA2-7735-485F-9C11-204A1D4B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A82EC-5CFE-45CE-A0DC-0D23016A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B822-02CA-45C6-B683-8247CD2C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146"/>
            <a:ext cx="9144000" cy="2387600"/>
          </a:xfrm>
        </p:spPr>
        <p:txBody>
          <a:bodyPr/>
          <a:lstStyle/>
          <a:p>
            <a:r>
              <a:rPr lang="en-US" altLang="zh-TW" dirty="0"/>
              <a:t>HW05:LianLianKan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Requirement</a:t>
            </a:r>
            <a:r>
              <a:rPr lang="zh-TW" altLang="zh-TW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dirty="0"/>
              <a:t>Your program will take a set that consists of two-dimensional points as input. Please determine whether the given</a:t>
            </a:r>
            <a:r>
              <a:rPr lang="zh-TW" altLang="en-US" dirty="0"/>
              <a:t> </a:t>
            </a:r>
            <a:r>
              <a:rPr lang="en-US" altLang="zh-TW" dirty="0"/>
              <a:t>set containing three points lie </a:t>
            </a:r>
            <a:r>
              <a:rPr lang="en-US" altLang="zh-TW"/>
              <a:t>in a </a:t>
            </a:r>
            <a:r>
              <a:rPr lang="en-US" altLang="zh-TW" dirty="0"/>
              <a:t>line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2C7161-D19C-46C8-A23E-C25109E4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94" y="4828988"/>
            <a:ext cx="3915321" cy="5334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AF86A0-28ED-48AE-B424-6BEC2B3506EF}"/>
              </a:ext>
            </a:extLst>
          </p:cNvPr>
          <p:cNvSpPr/>
          <p:nvPr/>
        </p:nvSpPr>
        <p:spPr>
          <a:xfrm>
            <a:off x="5744591" y="4911059"/>
            <a:ext cx="151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Abstract class: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486EFF1-4675-478A-8F14-664C81E47FC3}"/>
              </a:ext>
            </a:extLst>
          </p:cNvPr>
          <p:cNvGrpSpPr/>
          <p:nvPr/>
        </p:nvGrpSpPr>
        <p:grpSpPr>
          <a:xfrm>
            <a:off x="2032595" y="3986836"/>
            <a:ext cx="3397950" cy="2034717"/>
            <a:chOff x="3508879" y="3383409"/>
            <a:chExt cx="3397950" cy="203471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BC85901-C41F-428F-98E3-DEA271A2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8879" y="3566470"/>
              <a:ext cx="3397950" cy="1851656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3D1555A-1EA2-4259-B7AE-748EBA397329}"/>
                </a:ext>
              </a:extLst>
            </p:cNvPr>
            <p:cNvGrpSpPr/>
            <p:nvPr/>
          </p:nvGrpSpPr>
          <p:grpSpPr>
            <a:xfrm>
              <a:off x="4915651" y="3383409"/>
              <a:ext cx="491993" cy="366121"/>
              <a:chOff x="4915651" y="3383409"/>
              <a:chExt cx="491993" cy="36612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5B12746-4BA8-4DBE-8AB1-5E1230D8DB5E}"/>
                  </a:ext>
                </a:extLst>
              </p:cNvPr>
              <p:cNvSpPr/>
              <p:nvPr/>
            </p:nvSpPr>
            <p:spPr>
              <a:xfrm>
                <a:off x="4915651" y="3437474"/>
                <a:ext cx="292203" cy="2729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9176BC5-13D9-4CDE-B862-FC9B46E7407F}"/>
                  </a:ext>
                </a:extLst>
              </p:cNvPr>
              <p:cNvSpPr txBox="1"/>
              <p:nvPr/>
            </p:nvSpPr>
            <p:spPr>
              <a:xfrm>
                <a:off x="4967099" y="3383409"/>
                <a:ext cx="440545" cy="36612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913B05-9870-4AE5-8364-1149FCBB2109}"/>
              </a:ext>
            </a:extLst>
          </p:cNvPr>
          <p:cNvSpPr txBox="1"/>
          <p:nvPr/>
        </p:nvSpPr>
        <p:spPr>
          <a:xfrm>
            <a:off x="958789" y="4911059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2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39</Words>
  <Application>Microsoft Macintosh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HW05:LianLianKan</vt:lpstr>
      <vt:lpstr>Assignment Requirement: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HW05:Lianliankan</dc:title>
  <dc:creator>qq</dc:creator>
  <cp:lastModifiedBy>tomoto923@gmail.com</cp:lastModifiedBy>
  <cp:revision>6</cp:revision>
  <dcterms:created xsi:type="dcterms:W3CDTF">2021-03-30T09:03:06Z</dcterms:created>
  <dcterms:modified xsi:type="dcterms:W3CDTF">2021-03-31T08:03:01Z</dcterms:modified>
</cp:coreProperties>
</file>