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5ABB-D1C7-4AF5-834C-2C4DCB274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BFE68-3C43-4605-BB6A-B790492D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47E7-D0BE-4AEE-923E-B35660C1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D4B66-E5DE-4415-A620-0D76D038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68496-0F85-4D61-891A-33F69EC8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7C27-0050-437A-A48D-F7CA88EF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69AF2-7A46-4A77-AF81-43F4CCD8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3E672-598D-444C-8471-1C487F0A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087C-4C5F-466E-B665-E692F673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F5DC-9425-4B6E-A7CF-B357C406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436F7-AD25-44B5-8F50-10FFE0DFC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D060-C959-4784-BA38-4A5981F7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DA98-2A97-426B-9B8E-466C414B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504E-EA7F-4D56-AF11-C7EDE56A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771A-D466-426D-8CA7-CA12F89F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71CA-633C-4ADF-BF65-4A18D61D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A241-E7E9-4ECE-8F23-BF931DF4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DB57-3FE3-49B8-984F-5D86EC4E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F082-D5BB-485B-84D3-841BF291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48B8-9303-47C7-B7AE-27C46648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9FB7-43A1-4279-9F80-B1D46C51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FFEA2-E4BB-48F6-8B33-EA2AB07E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C0C4-6854-49E6-BE1F-6614D880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4E69-FF9E-4E3B-B86A-9F3A8184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F9EA-DEF7-4E0F-A51E-8D864455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16B0-AAAC-497E-A33A-25130578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9D47-1EE2-4BCF-AA8F-762D230B6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A25F1-EF22-4F02-8239-15A0EACB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D0579-AA0D-4B90-BAC0-78AACABF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7D381-A2C0-419C-BCFC-7BCC4CCF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DC9EE-9BE9-4B26-BA8C-5B80DF02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3B8-FD8E-4A5D-9952-A1075E9A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E7CA8-E3C7-486C-AD3F-83E70183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24B5-6678-491E-9B7C-AEAA8655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328C1-C834-4F2A-9485-170B13711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67F33-287E-4424-B1A7-452BD2AC7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222F7-8DCA-4873-9319-2DF966BF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3F51D-30A6-4D81-9887-22BFD3BD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F82A6-818C-4E46-A644-936FF7DE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4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6877-6CE6-4BEC-9412-98C457AD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A879A-3132-41D3-BA7E-3EBC3779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5FD90-21EF-4EB8-8FF5-1AF360A3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6E639-E884-4425-BC16-2093AA44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884E7-B879-462F-AEC8-B57E8620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2F176-A00E-4070-B5EA-EE380B4C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D02E6-F76B-41FE-8BD7-2CD4F8A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20AF-894F-4427-AF02-E6D97D1B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3AB8-0A24-407A-8FF9-5D93C221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C5323-0DAE-48A2-9008-07BA82575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5402-2B0C-4BD7-8EDB-EBED9256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3649D-F2CC-45A9-98AA-A8B53B9B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9742B-0613-46B9-83A9-048912D2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8FBF-3D4D-4036-8CD2-81ABFD06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F19E5-3915-4D33-8037-A7730F21F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525C7-D7EA-43AD-874E-C5B4113E1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AF5F6-C4F0-43D8-9052-347A0AE6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48BE3-8EBA-4D53-A346-3AAB3B8C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6F38-99C6-40DA-AD94-BFF8595B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A671C-A88C-4392-AC93-B39B894B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E3108-4D0C-4533-9D09-511AA893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623B-EE87-4141-875F-E4195D8E9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32A8-88C3-4076-8AB4-1919DB5065B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FFFF-FC06-4F38-849D-6C06E83A4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E1A6-213C-4954-8ED1-20C176030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409F-E980-47B3-8DEE-564AC63C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566263-1C1D-454F-B3A2-6EC90226361E}"/>
              </a:ext>
            </a:extLst>
          </p:cNvPr>
          <p:cNvSpPr txBox="1"/>
          <p:nvPr/>
        </p:nvSpPr>
        <p:spPr>
          <a:xfrm>
            <a:off x="5218176" y="15849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DAB22-2687-4179-AB4F-B92AEABB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0" y="527828"/>
            <a:ext cx="4602879" cy="2743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498501-FA16-4227-B875-9BA49B04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0" y="3586735"/>
            <a:ext cx="4590686" cy="2743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72DBCD-1902-4289-9CF9-D37A9DC9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97" y="3429000"/>
            <a:ext cx="4590686" cy="27434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21DDAF-053F-455A-B72B-25F9A0B77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697" y="527828"/>
            <a:ext cx="459068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5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Hudson, Steven D. (Fed)</dc:creator>
  <cp:lastModifiedBy>Hudson, Steven D. (Fed)</cp:lastModifiedBy>
  <cp:revision>3</cp:revision>
  <dcterms:created xsi:type="dcterms:W3CDTF">2018-10-02T21:58:26Z</dcterms:created>
  <dcterms:modified xsi:type="dcterms:W3CDTF">2018-10-02T22:21:05Z</dcterms:modified>
</cp:coreProperties>
</file>