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260" r:id="rId6"/>
    <p:sldId id="261" r:id="rId7"/>
    <p:sldId id="285" r:id="rId8"/>
    <p:sldId id="262" r:id="rId9"/>
    <p:sldId id="286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91FF"/>
    <a:srgbClr val="6EEBFF"/>
    <a:srgbClr val="68E4FF"/>
    <a:srgbClr val="25998E"/>
    <a:srgbClr val="8AD378"/>
    <a:srgbClr val="499F46"/>
    <a:srgbClr val="6FC1B4"/>
    <a:srgbClr val="D1814F"/>
    <a:srgbClr val="DFA785"/>
    <a:srgbClr val="9ECF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94" d="100"/>
          <a:sy n="94" d="100"/>
        </p:scale>
        <p:origin x="9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24E6C-2933-455D-B335-5A5B34E6CC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9F724-CF52-4F08-A481-78F2AB25734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9F724-CF52-4F08-A481-78F2AB2573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9F724-CF52-4F08-A481-78F2AB2573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9F724-CF52-4F08-A481-78F2AB2573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9F724-CF52-4F08-A481-78F2AB2573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9F724-CF52-4F08-A481-78F2AB2573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9F724-CF52-4F08-A481-78F2AB2573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9F724-CF52-4F08-A481-78F2AB2573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9F724-CF52-4F08-A481-78F2AB2573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066800" y="628650"/>
            <a:ext cx="2803525" cy="38671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图片占位符 6"/>
          <p:cNvSpPr>
            <a:spLocks noGrp="1"/>
          </p:cNvSpPr>
          <p:nvPr>
            <p:ph type="pic" sz="quarter" idx="11"/>
          </p:nvPr>
        </p:nvSpPr>
        <p:spPr>
          <a:xfrm>
            <a:off x="4724400" y="628650"/>
            <a:ext cx="2803525" cy="38671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图片占位符 6"/>
          <p:cNvSpPr>
            <a:spLocks noGrp="1"/>
          </p:cNvSpPr>
          <p:nvPr>
            <p:ph type="pic" sz="quarter" idx="12"/>
          </p:nvPr>
        </p:nvSpPr>
        <p:spPr>
          <a:xfrm>
            <a:off x="8382000" y="628650"/>
            <a:ext cx="2803525" cy="386715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0" r="10641"/>
          <a:stretch>
            <a:fillRect/>
          </a:stretch>
        </p:blipFill>
        <p:spPr>
          <a:xfrm>
            <a:off x="7335388" y="756470"/>
            <a:ext cx="4856612" cy="6101530"/>
          </a:xfrm>
          <a:prstGeom prst="rect">
            <a:avLst/>
          </a:prstGeom>
        </p:spPr>
      </p:pic>
      <p:sp>
        <p:nvSpPr>
          <p:cNvPr id="18" name="图片占位符 17"/>
          <p:cNvSpPr>
            <a:spLocks noGrp="1"/>
          </p:cNvSpPr>
          <p:nvPr>
            <p:ph type="pic" sz="quarter" idx="10"/>
          </p:nvPr>
        </p:nvSpPr>
        <p:spPr>
          <a:xfrm>
            <a:off x="7997826" y="1063835"/>
            <a:ext cx="2095242" cy="4558880"/>
          </a:xfrm>
          <a:custGeom>
            <a:avLst/>
            <a:gdLst>
              <a:gd name="connsiteX0" fmla="*/ 237244 w 2355011"/>
              <a:gd name="connsiteY0" fmla="*/ 0 h 5124092"/>
              <a:gd name="connsiteX1" fmla="*/ 2117767 w 2355011"/>
              <a:gd name="connsiteY1" fmla="*/ 0 h 5124092"/>
              <a:gd name="connsiteX2" fmla="*/ 2355011 w 2355011"/>
              <a:gd name="connsiteY2" fmla="*/ 237244 h 5124092"/>
              <a:gd name="connsiteX3" fmla="*/ 2355011 w 2355011"/>
              <a:gd name="connsiteY3" fmla="*/ 4886848 h 5124092"/>
              <a:gd name="connsiteX4" fmla="*/ 2117767 w 2355011"/>
              <a:gd name="connsiteY4" fmla="*/ 5124092 h 5124092"/>
              <a:gd name="connsiteX5" fmla="*/ 237244 w 2355011"/>
              <a:gd name="connsiteY5" fmla="*/ 5124092 h 5124092"/>
              <a:gd name="connsiteX6" fmla="*/ 0 w 2355011"/>
              <a:gd name="connsiteY6" fmla="*/ 4886848 h 5124092"/>
              <a:gd name="connsiteX7" fmla="*/ 0 w 2355011"/>
              <a:gd name="connsiteY7" fmla="*/ 4819977 h 5124092"/>
              <a:gd name="connsiteX8" fmla="*/ 30933 w 2355011"/>
              <a:gd name="connsiteY8" fmla="*/ 4797780 h 5124092"/>
              <a:gd name="connsiteX9" fmla="*/ 91034 w 2355011"/>
              <a:gd name="connsiteY9" fmla="*/ 4745367 h 5124092"/>
              <a:gd name="connsiteX10" fmla="*/ 154534 w 2355011"/>
              <a:gd name="connsiteY10" fmla="*/ 4554867 h 5124092"/>
              <a:gd name="connsiteX11" fmla="*/ 113259 w 2355011"/>
              <a:gd name="connsiteY11" fmla="*/ 4421517 h 5124092"/>
              <a:gd name="connsiteX12" fmla="*/ 62062 w 2355011"/>
              <a:gd name="connsiteY12" fmla="*/ 4379449 h 5124092"/>
              <a:gd name="connsiteX13" fmla="*/ 0 w 2355011"/>
              <a:gd name="connsiteY13" fmla="*/ 4352126 h 5124092"/>
              <a:gd name="connsiteX14" fmla="*/ 0 w 2355011"/>
              <a:gd name="connsiteY14" fmla="*/ 237244 h 5124092"/>
              <a:gd name="connsiteX15" fmla="*/ 237244 w 2355011"/>
              <a:gd name="connsiteY15" fmla="*/ 0 h 5124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55011" h="5124092">
                <a:moveTo>
                  <a:pt x="237244" y="0"/>
                </a:moveTo>
                <a:lnTo>
                  <a:pt x="2117767" y="0"/>
                </a:lnTo>
                <a:cubicBezTo>
                  <a:pt x="2248793" y="0"/>
                  <a:pt x="2355011" y="106218"/>
                  <a:pt x="2355011" y="237244"/>
                </a:cubicBezTo>
                <a:lnTo>
                  <a:pt x="2355011" y="4886848"/>
                </a:lnTo>
                <a:cubicBezTo>
                  <a:pt x="2355011" y="5017874"/>
                  <a:pt x="2248793" y="5124092"/>
                  <a:pt x="2117767" y="5124092"/>
                </a:cubicBezTo>
                <a:lnTo>
                  <a:pt x="237244" y="5124092"/>
                </a:lnTo>
                <a:cubicBezTo>
                  <a:pt x="106218" y="5124092"/>
                  <a:pt x="0" y="5017874"/>
                  <a:pt x="0" y="4886848"/>
                </a:cubicBezTo>
                <a:lnTo>
                  <a:pt x="0" y="4819977"/>
                </a:lnTo>
                <a:lnTo>
                  <a:pt x="30933" y="4797780"/>
                </a:lnTo>
                <a:cubicBezTo>
                  <a:pt x="55779" y="4777779"/>
                  <a:pt x="77144" y="4758729"/>
                  <a:pt x="91034" y="4745367"/>
                </a:cubicBezTo>
                <a:cubicBezTo>
                  <a:pt x="146596" y="4691921"/>
                  <a:pt x="150830" y="4608842"/>
                  <a:pt x="154534" y="4554867"/>
                </a:cubicBezTo>
                <a:cubicBezTo>
                  <a:pt x="158238" y="4500892"/>
                  <a:pt x="139188" y="4455384"/>
                  <a:pt x="113259" y="4421517"/>
                </a:cubicBezTo>
                <a:cubicBezTo>
                  <a:pt x="100295" y="4404584"/>
                  <a:pt x="82171" y="4390826"/>
                  <a:pt x="62062" y="4379449"/>
                </a:cubicBezTo>
                <a:lnTo>
                  <a:pt x="0" y="4352126"/>
                </a:lnTo>
                <a:lnTo>
                  <a:pt x="0" y="237244"/>
                </a:lnTo>
                <a:cubicBezTo>
                  <a:pt x="0" y="106218"/>
                  <a:pt x="106218" y="0"/>
                  <a:pt x="23724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2"/>
          <p:cNvSpPr>
            <a:spLocks noGrp="1"/>
          </p:cNvSpPr>
          <p:nvPr>
            <p:ph type="pic" sz="quarter" idx="10"/>
          </p:nvPr>
        </p:nvSpPr>
        <p:spPr>
          <a:xfrm>
            <a:off x="6096000" y="723900"/>
            <a:ext cx="2514600" cy="2514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1"/>
          </p:nvPr>
        </p:nvSpPr>
        <p:spPr>
          <a:xfrm>
            <a:off x="9077325" y="723900"/>
            <a:ext cx="2514600" cy="2514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图片占位符 2"/>
          <p:cNvSpPr>
            <a:spLocks noGrp="1"/>
          </p:cNvSpPr>
          <p:nvPr>
            <p:ph type="pic" sz="quarter" idx="12"/>
          </p:nvPr>
        </p:nvSpPr>
        <p:spPr>
          <a:xfrm>
            <a:off x="6096000" y="3657600"/>
            <a:ext cx="2514600" cy="2514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图片占位符 2"/>
          <p:cNvSpPr>
            <a:spLocks noGrp="1"/>
          </p:cNvSpPr>
          <p:nvPr>
            <p:ph type="pic" sz="quarter" idx="13"/>
          </p:nvPr>
        </p:nvSpPr>
        <p:spPr>
          <a:xfrm>
            <a:off x="9077325" y="3657600"/>
            <a:ext cx="2514600" cy="25146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2"/>
          </p:nvPr>
        </p:nvSpPr>
        <p:spPr>
          <a:xfrm>
            <a:off x="8212998" y="2020953"/>
            <a:ext cx="3058185" cy="3617286"/>
          </a:xfrm>
          <a:custGeom>
            <a:avLst/>
            <a:gdLst>
              <a:gd name="connsiteX0" fmla="*/ 0 w 3058185"/>
              <a:gd name="connsiteY0" fmla="*/ 0 h 3617286"/>
              <a:gd name="connsiteX1" fmla="*/ 3058185 w 3058185"/>
              <a:gd name="connsiteY1" fmla="*/ 0 h 3617286"/>
              <a:gd name="connsiteX2" fmla="*/ 3058185 w 3058185"/>
              <a:gd name="connsiteY2" fmla="*/ 3617286 h 3617286"/>
              <a:gd name="connsiteX3" fmla="*/ 0 w 3058185"/>
              <a:gd name="connsiteY3" fmla="*/ 3617286 h 3617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8185" h="3617286">
                <a:moveTo>
                  <a:pt x="0" y="0"/>
                </a:moveTo>
                <a:lnTo>
                  <a:pt x="3058185" y="0"/>
                </a:lnTo>
                <a:lnTo>
                  <a:pt x="3058185" y="3617286"/>
                </a:lnTo>
                <a:lnTo>
                  <a:pt x="0" y="361728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030514" y="1690234"/>
            <a:ext cx="5578021" cy="3477532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2.jpe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1" Type="http://schemas.openxmlformats.org/officeDocument/2006/relationships/hyperlink" Target="https://trello.com/b/BJpg8IGt/small-project-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332485" y="2921169"/>
            <a:ext cx="3527031" cy="1014591"/>
            <a:chOff x="4332485" y="3075057"/>
            <a:chExt cx="3527031" cy="1014591"/>
          </a:xfrm>
        </p:grpSpPr>
        <p:sp>
          <p:nvSpPr>
            <p:cNvPr id="3" name="矩形 2"/>
            <p:cNvSpPr/>
            <p:nvPr/>
          </p:nvSpPr>
          <p:spPr>
            <a:xfrm>
              <a:off x="4332485" y="3075057"/>
              <a:ext cx="3527031" cy="7067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4000" b="1" dirty="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  <a:sym typeface="+mn-lt"/>
                </a:rPr>
                <a:t>Small Project 1</a:t>
              </a:r>
              <a:endParaRPr lang="en-US" altLang="zh-CN" sz="40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879575" y="3782943"/>
              <a:ext cx="2432851" cy="3067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1400" dirty="0">
                  <a:solidFill>
                    <a:schemeClr val="bg1"/>
                  </a:solidFill>
                  <a:cs typeface="+mn-ea"/>
                  <a:sym typeface="+mn-lt"/>
                </a:rPr>
                <a:t>https://demo.midtrans.com/</a:t>
              </a:r>
              <a:endParaRPr lang="en-US" altLang="zh-CN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516294" y="1871980"/>
            <a:ext cx="7159413" cy="311404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634216" y="2035905"/>
            <a:ext cx="915011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Rasyid Sholeh Rosena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086330" y="3739375"/>
            <a:ext cx="19831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Flowchart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2636160" y="4234610"/>
            <a:ext cx="883471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086330" y="3074731"/>
            <a:ext cx="1983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spc="3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4000" b="1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176725" y="3739375"/>
            <a:ext cx="19831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Test Cases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176725" y="3074731"/>
            <a:ext cx="1983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spc="3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4000" b="1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267120" y="3739375"/>
            <a:ext cx="19831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Report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267120" y="3074731"/>
            <a:ext cx="1983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spc="3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4000" b="1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357515" y="3739375"/>
            <a:ext cx="19831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Board Trello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357515" y="3075366"/>
            <a:ext cx="1983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spc="300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4000" b="1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776170" y="1498744"/>
            <a:ext cx="4639661" cy="1221865"/>
            <a:chOff x="431799" y="2815797"/>
            <a:chExt cx="4639661" cy="1221865"/>
          </a:xfrm>
        </p:grpSpPr>
        <p:sp>
          <p:nvSpPr>
            <p:cNvPr id="21" name="文本框 20"/>
            <p:cNvSpPr txBox="1"/>
            <p:nvPr/>
          </p:nvSpPr>
          <p:spPr>
            <a:xfrm>
              <a:off x="431799" y="2815797"/>
              <a:ext cx="463966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b="1" dirty="0">
                  <a:solidFill>
                    <a:schemeClr val="bg1"/>
                  </a:solidFill>
                  <a:cs typeface="+mn-ea"/>
                  <a:sym typeface="+mn-lt"/>
                </a:rPr>
                <a:t>CONTENTS</a:t>
              </a:r>
              <a:endParaRPr lang="zh-CN" altLang="en-US" sz="5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96899" y="3669362"/>
              <a:ext cx="4309461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spc="300" dirty="0">
                  <a:solidFill>
                    <a:schemeClr val="bg1"/>
                  </a:solidFill>
                  <a:cs typeface="+mn-ea"/>
                  <a:sym typeface="+mn-lt"/>
                </a:rPr>
                <a:t>membuat test case dan melakukan pengetesan</a:t>
              </a:r>
              <a:endParaRPr lang="en-US" altLang="zh-CN" sz="900" spc="3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ctr"/>
              <a:r>
                <a:rPr lang="en-US" altLang="zh-CN" sz="900" spc="300" dirty="0">
                  <a:solidFill>
                    <a:schemeClr val="bg1"/>
                  </a:solidFill>
                  <a:cs typeface="+mn-ea"/>
                  <a:sym typeface="+mn-lt"/>
                </a:rPr>
                <a:t>menggunakan Katalon pada website Midtrans</a:t>
              </a:r>
              <a:endParaRPr lang="en-US" altLang="zh-CN" sz="900" spc="3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25" name="直接连接符 24"/>
          <p:cNvCxnSpPr/>
          <p:nvPr/>
        </p:nvCxnSpPr>
        <p:spPr>
          <a:xfrm>
            <a:off x="4726555" y="4234610"/>
            <a:ext cx="883471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6816950" y="4234610"/>
            <a:ext cx="883471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8907345" y="4234610"/>
            <a:ext cx="883471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347980" y="316865"/>
            <a:ext cx="907415" cy="8934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609223" y="316746"/>
            <a:ext cx="256807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Flowchart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47980" y="387350"/>
            <a:ext cx="9074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01</a:t>
            </a:r>
            <a:endParaRPr lang="zh-CN" altLang="en-US" sz="4800" b="1" dirty="0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509558" y="816125"/>
            <a:ext cx="276740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flowchart halaman fitur pembayaran Midtrans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1655012" y="807027"/>
            <a:ext cx="2476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Small Project 1 Flowchart"/>
          <p:cNvPicPr>
            <a:picLocks noChangeAspect="1"/>
          </p:cNvPicPr>
          <p:nvPr/>
        </p:nvPicPr>
        <p:blipFill>
          <a:blip r:embed="rId1"/>
          <a:srcRect b="30280"/>
          <a:stretch>
            <a:fillRect/>
          </a:stretch>
        </p:blipFill>
        <p:spPr>
          <a:xfrm>
            <a:off x="6201410" y="156210"/>
            <a:ext cx="5820410" cy="6529705"/>
          </a:xfrm>
          <a:prstGeom prst="rect">
            <a:avLst/>
          </a:prstGeom>
        </p:spPr>
      </p:pic>
      <p:pic>
        <p:nvPicPr>
          <p:cNvPr id="3" name="Picture 2" descr="Small Project 1 Flowchart"/>
          <p:cNvPicPr>
            <a:picLocks noChangeAspect="1"/>
          </p:cNvPicPr>
          <p:nvPr/>
        </p:nvPicPr>
        <p:blipFill>
          <a:blip r:embed="rId1"/>
          <a:srcRect t="69682"/>
          <a:stretch>
            <a:fillRect/>
          </a:stretch>
        </p:blipFill>
        <p:spPr>
          <a:xfrm>
            <a:off x="347980" y="3232785"/>
            <a:ext cx="6673215" cy="32556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36" grpId="0"/>
      <p:bldP spid="37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347980" y="316865"/>
            <a:ext cx="907415" cy="8934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609223" y="316746"/>
            <a:ext cx="256807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Test Cases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47980" y="387350"/>
            <a:ext cx="9074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02</a:t>
            </a:r>
            <a:endParaRPr lang="zh-CN" altLang="en-US" sz="4800" b="1" dirty="0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509558" y="816125"/>
            <a:ext cx="27674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isinya test case positif dan negatif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1655012" y="807027"/>
            <a:ext cx="2476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975" y="1632585"/>
            <a:ext cx="11830050" cy="4229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36" grpId="0"/>
      <p:bldP spid="37" grpId="0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085" y="389890"/>
            <a:ext cx="11339195" cy="6078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347980" y="316865"/>
            <a:ext cx="907415" cy="8934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609223" y="316746"/>
            <a:ext cx="256807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Report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47980" y="387350"/>
            <a:ext cx="9074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03</a:t>
            </a:r>
            <a:endParaRPr lang="zh-CN" altLang="en-US" sz="4800" b="1" dirty="0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509558" y="816125"/>
            <a:ext cx="27674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report hasil testing negatif dan positif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1655012" y="807027"/>
            <a:ext cx="2476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t="5082"/>
          <a:stretch>
            <a:fillRect/>
          </a:stretch>
        </p:blipFill>
        <p:spPr>
          <a:xfrm>
            <a:off x="1654810" y="1326515"/>
            <a:ext cx="9134475" cy="5135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36" grpId="0"/>
      <p:bldP spid="37" grpId="0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6070" y="619125"/>
            <a:ext cx="9039225" cy="5619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347980" y="316865"/>
            <a:ext cx="907415" cy="8934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609223" y="316746"/>
            <a:ext cx="256807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Board Trello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47980" y="387350"/>
            <a:ext cx="9074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04</a:t>
            </a:r>
            <a:endParaRPr lang="zh-CN" altLang="en-US" sz="4800" b="1" dirty="0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1655012" y="807027"/>
            <a:ext cx="2476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37"/>
          <p:cNvSpPr txBox="1"/>
          <p:nvPr/>
        </p:nvSpPr>
        <p:spPr>
          <a:xfrm>
            <a:off x="1509395" y="815975"/>
            <a:ext cx="5067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papan isi sticky notes: 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  <a:hlinkClick r:id="rId1" tooltip="" action="ppaction://hlinkfile"/>
              </a:rPr>
              <a:t>https://trello.com/b/BJpg8IGt/small-project-1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80" y="1434465"/>
            <a:ext cx="11557635" cy="52266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36" grpId="0"/>
      <p:bldP spid="37" grpId="0"/>
      <p:bldP spid="3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2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D3604F"/>
      </a:accent1>
      <a:accent2>
        <a:srgbClr val="1689A0"/>
      </a:accent2>
      <a:accent3>
        <a:srgbClr val="3FA692"/>
      </a:accent3>
      <a:accent4>
        <a:srgbClr val="5167A4"/>
      </a:accent4>
      <a:accent5>
        <a:srgbClr val="5E5CA2"/>
      </a:accent5>
      <a:accent6>
        <a:srgbClr val="768395"/>
      </a:accent6>
      <a:hlink>
        <a:srgbClr val="4276AA"/>
      </a:hlink>
      <a:folHlink>
        <a:srgbClr val="BFBFBF"/>
      </a:folHlink>
    </a:clrScheme>
    <a:fontScheme name="dd5r1iel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430</Words>
  <Application>WPS Presentation</Application>
  <PresentationFormat>宽屏</PresentationFormat>
  <Paragraphs>51</Paragraphs>
  <Slides>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SimSun</vt:lpstr>
      <vt:lpstr>Wingdings</vt:lpstr>
      <vt:lpstr>Microsoft YaHei</vt:lpstr>
      <vt:lpstr>Arial Unicode MS</vt:lpstr>
      <vt:lpstr>等线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Rasyid Sholeh Rosena</cp:lastModifiedBy>
  <cp:revision>90</cp:revision>
  <dcterms:created xsi:type="dcterms:W3CDTF">2018-10-16T08:10:00Z</dcterms:created>
  <dcterms:modified xsi:type="dcterms:W3CDTF">2021-03-01T13:30:33Z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2057-11.2.0.9984</vt:lpwstr>
  </property>
</Properties>
</file>