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85" r:id="rId7"/>
    <p:sldId id="262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1FF"/>
    <a:srgbClr val="6EEBFF"/>
    <a:srgbClr val="68E4FF"/>
    <a:srgbClr val="25998E"/>
    <a:srgbClr val="8AD378"/>
    <a:srgbClr val="499F46"/>
    <a:srgbClr val="6FC1B4"/>
    <a:srgbClr val="D1814F"/>
    <a:srgbClr val="DFA785"/>
    <a:srgbClr val="9EC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94" d="100"/>
          <a:sy n="94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t>Test Result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Positive Test</c:v>
                </c:pt>
                <c:pt idx="1">
                  <c:v>Negative 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Positive Test</c:v>
                </c:pt>
                <c:pt idx="1">
                  <c:v>Negative Test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59341851"/>
        <c:axId val="501557855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GB"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Positive Test</c:v>
                      </c:pt>
                      <c:pt idx="1">
                        <c:v>Negative Test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6593418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1557855"/>
        <c:crosses val="autoZero"/>
        <c:auto val="1"/>
        <c:lblAlgn val="ctr"/>
        <c:lblOffset val="100"/>
        <c:noMultiLvlLbl val="0"/>
      </c:catAx>
      <c:valAx>
        <c:axId val="5015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93418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GB"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en-GB"/>
              <a:t>Total Test Cases</a:t>
            </a:r>
            <a:endParaRPr lang="en-US" alt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Test Case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strCache>
                <c:ptCount val="2"/>
                <c:pt idx="0">
                  <c:v>Test Cases Planned</c:v>
                </c:pt>
                <c:pt idx="1">
                  <c:v>Test Cases Executed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0"/>
        <c:axId val="460001228"/>
        <c:axId val="102858527"/>
      </c:barChart>
      <c:catAx>
        <c:axId val="4600012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858527"/>
        <c:crosses val="autoZero"/>
        <c:auto val="1"/>
        <c:lblAlgn val="ctr"/>
        <c:lblOffset val="100"/>
        <c:noMultiLvlLbl val="0"/>
      </c:catAx>
      <c:valAx>
        <c:axId val="102858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00012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  <a:softEdge rad="31750"/>
    </a:effectLst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E6C-2933-455D-B335-5A5B34E6C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668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7244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3820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r="10641"/>
          <a:stretch>
            <a:fillRect/>
          </a:stretch>
        </p:blipFill>
        <p:spPr>
          <a:xfrm>
            <a:off x="7335388" y="756470"/>
            <a:ext cx="4856612" cy="6101530"/>
          </a:xfrm>
          <a:prstGeom prst="rect">
            <a:avLst/>
          </a:prstGeom>
        </p:spPr>
      </p:pic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997826" y="1063835"/>
            <a:ext cx="2095242" cy="4558880"/>
          </a:xfrm>
          <a:custGeom>
            <a:avLst/>
            <a:gdLst>
              <a:gd name="connsiteX0" fmla="*/ 237244 w 2355011"/>
              <a:gd name="connsiteY0" fmla="*/ 0 h 5124092"/>
              <a:gd name="connsiteX1" fmla="*/ 2117767 w 2355011"/>
              <a:gd name="connsiteY1" fmla="*/ 0 h 5124092"/>
              <a:gd name="connsiteX2" fmla="*/ 2355011 w 2355011"/>
              <a:gd name="connsiteY2" fmla="*/ 237244 h 5124092"/>
              <a:gd name="connsiteX3" fmla="*/ 2355011 w 2355011"/>
              <a:gd name="connsiteY3" fmla="*/ 4886848 h 5124092"/>
              <a:gd name="connsiteX4" fmla="*/ 2117767 w 2355011"/>
              <a:gd name="connsiteY4" fmla="*/ 5124092 h 5124092"/>
              <a:gd name="connsiteX5" fmla="*/ 237244 w 2355011"/>
              <a:gd name="connsiteY5" fmla="*/ 5124092 h 5124092"/>
              <a:gd name="connsiteX6" fmla="*/ 0 w 2355011"/>
              <a:gd name="connsiteY6" fmla="*/ 4886848 h 5124092"/>
              <a:gd name="connsiteX7" fmla="*/ 0 w 2355011"/>
              <a:gd name="connsiteY7" fmla="*/ 4819977 h 5124092"/>
              <a:gd name="connsiteX8" fmla="*/ 30933 w 2355011"/>
              <a:gd name="connsiteY8" fmla="*/ 4797780 h 5124092"/>
              <a:gd name="connsiteX9" fmla="*/ 91034 w 2355011"/>
              <a:gd name="connsiteY9" fmla="*/ 4745367 h 5124092"/>
              <a:gd name="connsiteX10" fmla="*/ 154534 w 2355011"/>
              <a:gd name="connsiteY10" fmla="*/ 4554867 h 5124092"/>
              <a:gd name="connsiteX11" fmla="*/ 113259 w 2355011"/>
              <a:gd name="connsiteY11" fmla="*/ 4421517 h 5124092"/>
              <a:gd name="connsiteX12" fmla="*/ 62062 w 2355011"/>
              <a:gd name="connsiteY12" fmla="*/ 4379449 h 5124092"/>
              <a:gd name="connsiteX13" fmla="*/ 0 w 2355011"/>
              <a:gd name="connsiteY13" fmla="*/ 4352126 h 5124092"/>
              <a:gd name="connsiteX14" fmla="*/ 0 w 2355011"/>
              <a:gd name="connsiteY14" fmla="*/ 237244 h 5124092"/>
              <a:gd name="connsiteX15" fmla="*/ 237244 w 2355011"/>
              <a:gd name="connsiteY15" fmla="*/ 0 h 51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5011" h="5124092">
                <a:moveTo>
                  <a:pt x="237244" y="0"/>
                </a:moveTo>
                <a:lnTo>
                  <a:pt x="2117767" y="0"/>
                </a:lnTo>
                <a:cubicBezTo>
                  <a:pt x="2248793" y="0"/>
                  <a:pt x="2355011" y="106218"/>
                  <a:pt x="2355011" y="237244"/>
                </a:cubicBezTo>
                <a:lnTo>
                  <a:pt x="2355011" y="4886848"/>
                </a:lnTo>
                <a:cubicBezTo>
                  <a:pt x="2355011" y="5017874"/>
                  <a:pt x="2248793" y="5124092"/>
                  <a:pt x="2117767" y="5124092"/>
                </a:cubicBezTo>
                <a:lnTo>
                  <a:pt x="237244" y="5124092"/>
                </a:lnTo>
                <a:cubicBezTo>
                  <a:pt x="106218" y="5124092"/>
                  <a:pt x="0" y="5017874"/>
                  <a:pt x="0" y="4886848"/>
                </a:cubicBezTo>
                <a:lnTo>
                  <a:pt x="0" y="4819977"/>
                </a:lnTo>
                <a:lnTo>
                  <a:pt x="30933" y="4797780"/>
                </a:lnTo>
                <a:cubicBezTo>
                  <a:pt x="55779" y="4777779"/>
                  <a:pt x="77144" y="4758729"/>
                  <a:pt x="91034" y="4745367"/>
                </a:cubicBezTo>
                <a:cubicBezTo>
                  <a:pt x="146596" y="4691921"/>
                  <a:pt x="150830" y="4608842"/>
                  <a:pt x="154534" y="4554867"/>
                </a:cubicBezTo>
                <a:cubicBezTo>
                  <a:pt x="158238" y="4500892"/>
                  <a:pt x="139188" y="4455384"/>
                  <a:pt x="113259" y="4421517"/>
                </a:cubicBezTo>
                <a:cubicBezTo>
                  <a:pt x="100295" y="4404584"/>
                  <a:pt x="82171" y="4390826"/>
                  <a:pt x="62062" y="4379449"/>
                </a:cubicBezTo>
                <a:lnTo>
                  <a:pt x="0" y="4352126"/>
                </a:lnTo>
                <a:lnTo>
                  <a:pt x="0" y="237244"/>
                </a:lnTo>
                <a:cubicBezTo>
                  <a:pt x="0" y="106218"/>
                  <a:pt x="106218" y="0"/>
                  <a:pt x="2372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96000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077325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096000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077325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8212998" y="2020953"/>
            <a:ext cx="3058185" cy="3617286"/>
          </a:xfrm>
          <a:custGeom>
            <a:avLst/>
            <a:gdLst>
              <a:gd name="connsiteX0" fmla="*/ 0 w 3058185"/>
              <a:gd name="connsiteY0" fmla="*/ 0 h 3617286"/>
              <a:gd name="connsiteX1" fmla="*/ 3058185 w 3058185"/>
              <a:gd name="connsiteY1" fmla="*/ 0 h 3617286"/>
              <a:gd name="connsiteX2" fmla="*/ 3058185 w 3058185"/>
              <a:gd name="connsiteY2" fmla="*/ 3617286 h 3617286"/>
              <a:gd name="connsiteX3" fmla="*/ 0 w 3058185"/>
              <a:gd name="connsiteY3" fmla="*/ 3617286 h 361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8185" h="3617286">
                <a:moveTo>
                  <a:pt x="0" y="0"/>
                </a:moveTo>
                <a:lnTo>
                  <a:pt x="3058185" y="0"/>
                </a:lnTo>
                <a:lnTo>
                  <a:pt x="3058185" y="3617286"/>
                </a:lnTo>
                <a:lnTo>
                  <a:pt x="0" y="3617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30514" y="1690234"/>
            <a:ext cx="5578021" cy="347753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32485" y="2921169"/>
            <a:ext cx="3527031" cy="1014591"/>
            <a:chOff x="4332485" y="3075057"/>
            <a:chExt cx="3527031" cy="1014591"/>
          </a:xfrm>
        </p:grpSpPr>
        <p:sp>
          <p:nvSpPr>
            <p:cNvPr id="3" name="矩形 2"/>
            <p:cNvSpPr/>
            <p:nvPr/>
          </p:nvSpPr>
          <p:spPr>
            <a:xfrm>
              <a:off x="4332485" y="3075057"/>
              <a:ext cx="3527031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Small Project 2</a:t>
              </a:r>
              <a:endParaRPr lang="en-US" altLang="zh-CN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79575" y="3782943"/>
              <a:ext cx="2432851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http://qa.cilsy.id/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16294" y="1871980"/>
            <a:ext cx="7159413" cy="31140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4216" y="2035905"/>
            <a:ext cx="91501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Rasyid Sholeh Rosena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176725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Test Cases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76725" y="3074731"/>
            <a:ext cx="198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7120" y="3739375"/>
            <a:ext cx="198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Report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67120" y="3074731"/>
            <a:ext cx="1983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76170" y="1498744"/>
            <a:ext cx="4639661" cy="1221865"/>
            <a:chOff x="431799" y="2815797"/>
            <a:chExt cx="4639661" cy="1221865"/>
          </a:xfrm>
        </p:grpSpPr>
        <p:sp>
          <p:nvSpPr>
            <p:cNvPr id="21" name="文本框 20"/>
            <p:cNvSpPr txBox="1"/>
            <p:nvPr/>
          </p:nvSpPr>
          <p:spPr>
            <a:xfrm>
              <a:off x="431799" y="2815797"/>
              <a:ext cx="4639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6899" y="3669362"/>
              <a:ext cx="430946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spc="300" dirty="0">
                  <a:solidFill>
                    <a:schemeClr val="bg1"/>
                  </a:solidFill>
                  <a:cs typeface="+mn-ea"/>
                  <a:sym typeface="+mn-lt"/>
                </a:rPr>
                <a:t>membuat test case dan melakukan pengetesan</a:t>
              </a:r>
              <a:endParaRPr lang="en-US" altLang="zh-CN" sz="90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900" spc="300" dirty="0">
                  <a:solidFill>
                    <a:schemeClr val="bg1"/>
                  </a:solidFill>
                  <a:cs typeface="+mn-ea"/>
                  <a:sym typeface="+mn-lt"/>
                </a:rPr>
                <a:t>menggunakan Selenium Java di Eclipse</a:t>
              </a:r>
              <a:endParaRPr lang="en-US" altLang="zh-CN" sz="9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4726555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16950" y="42346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Test Cases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01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9558" y="816125"/>
            <a:ext cx="27674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isinya test case positif dan negatif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454785"/>
            <a:ext cx="11887200" cy="435292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347470"/>
            <a:ext cx="11906250" cy="416242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7980" y="316865"/>
            <a:ext cx="907415" cy="8934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9223" y="316746"/>
            <a:ext cx="25680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Report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980" y="387350"/>
            <a:ext cx="90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02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09558" y="816125"/>
            <a:ext cx="27674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report hasil testing negatif dan positif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55012" y="8070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Picture Placeholder 1"/>
          <p:cNvGraphicFramePr/>
          <p:nvPr>
            <p:ph type="pic" sz="quarter" idx="10"/>
          </p:nvPr>
        </p:nvGraphicFramePr>
        <p:xfrm>
          <a:off x="7588885" y="895350"/>
          <a:ext cx="4111625" cy="4877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Picture Placeholder 4"/>
          <p:cNvGraphicFramePr/>
          <p:nvPr>
            <p:ph type="pic" sz="quarter" idx="11"/>
          </p:nvPr>
        </p:nvGraphicFramePr>
        <p:xfrm>
          <a:off x="487680" y="1664335"/>
          <a:ext cx="6791325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838700" y="1917065"/>
            <a:ext cx="2514600" cy="59055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4838700" y="3121025"/>
            <a:ext cx="2514600" cy="61531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776345" y="4262120"/>
            <a:ext cx="4639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en-US" altLang="zh-CN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3604F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dd5r1ie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Presentation</Application>
  <PresentationFormat>宽屏</PresentationFormat>
  <Paragraphs>33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Rasyid Sholeh Rosena</cp:lastModifiedBy>
  <cp:revision>97</cp:revision>
  <dcterms:created xsi:type="dcterms:W3CDTF">2018-10-16T08:10:00Z</dcterms:created>
  <dcterms:modified xsi:type="dcterms:W3CDTF">2021-04-16T17:59:57Z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2057-11.2.0.10101</vt:lpwstr>
  </property>
</Properties>
</file>