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313a01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313a01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742bf6a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742bf6a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313a01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313a01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742bf6a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742bf6a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742bf6a6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742bf6a6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8aad4e9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8aad4e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313a0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313a0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03af0e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03af0e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02fdfd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02fdfd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313a01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313a01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11d241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11d241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313a01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313a01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02fdf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02fdf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oIK-hTOe73s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BBIDw7oFFTY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bjta4NMAps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xdbAWnkmzSQ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9-ox-Ru1Uoo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8 - Demo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Brian Goughnour, Josh Brown, Steve Stamey, Guylain Kibunzi, Chauncey Davidson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8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(4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/2 - 4/16)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92662" y="785183"/>
            <a:ext cx="1942813" cy="1327384"/>
            <a:chOff x="92662" y="800491"/>
            <a:chExt cx="1942813" cy="1327384"/>
          </a:xfrm>
        </p:grpSpPr>
        <p:sp>
          <p:nvSpPr>
            <p:cNvPr id="63" name="Google Shape;63;p13"/>
            <p:cNvSpPr/>
            <p:nvPr/>
          </p:nvSpPr>
          <p:spPr>
            <a:xfrm>
              <a:off x="672900" y="1340375"/>
              <a:ext cx="773400" cy="787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F6F409"/>
            </a:solidFill>
            <a:ln cap="flat" cmpd="sng" w="9525">
              <a:solidFill>
                <a:srgbClr val="6254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486175" y="1448656"/>
              <a:ext cx="549300" cy="464100"/>
            </a:xfrm>
            <a:prstGeom prst="mathMinus">
              <a:avLst>
                <a:gd fmla="val 23520" name="adj1"/>
              </a:avLst>
            </a:prstGeom>
            <a:solidFill>
              <a:srgbClr val="F6F409"/>
            </a:solidFill>
            <a:ln cap="flat" cmpd="sng" w="9525">
              <a:solidFill>
                <a:srgbClr val="6254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84475" y="843091"/>
              <a:ext cx="549300" cy="464100"/>
            </a:xfrm>
            <a:prstGeom prst="mathMinus">
              <a:avLst>
                <a:gd fmla="val 23520" name="adj1"/>
              </a:avLst>
            </a:prstGeom>
            <a:solidFill>
              <a:srgbClr val="F6F409"/>
            </a:solidFill>
            <a:ln cap="flat" cmpd="sng" w="9525">
              <a:solidFill>
                <a:srgbClr val="6254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2662" y="1456381"/>
              <a:ext cx="549300" cy="464100"/>
            </a:xfrm>
            <a:prstGeom prst="mathMinus">
              <a:avLst>
                <a:gd fmla="val 23520" name="adj1"/>
              </a:avLst>
            </a:prstGeom>
            <a:solidFill>
              <a:srgbClr val="F6F409"/>
            </a:solidFill>
            <a:ln cap="flat" cmpd="sng" w="9525">
              <a:solidFill>
                <a:srgbClr val="6254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2889880">
              <a:off x="1323265" y="1053947"/>
              <a:ext cx="311248" cy="464019"/>
            </a:xfrm>
            <a:prstGeom prst="mathMinus">
              <a:avLst>
                <a:gd fmla="val 23520" name="adj1"/>
              </a:avLst>
            </a:prstGeom>
            <a:solidFill>
              <a:srgbClr val="F6F409"/>
            </a:solidFill>
            <a:ln cap="flat" cmpd="sng" w="9525">
              <a:solidFill>
                <a:srgbClr val="6254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8492319">
              <a:off x="454114" y="1068283"/>
              <a:ext cx="311100" cy="464214"/>
            </a:xfrm>
            <a:prstGeom prst="mathMinus">
              <a:avLst>
                <a:gd fmla="val 23520" name="adj1"/>
              </a:avLst>
            </a:prstGeom>
            <a:solidFill>
              <a:srgbClr val="F6F409"/>
            </a:solidFill>
            <a:ln cap="flat" cmpd="sng" w="9525">
              <a:solidFill>
                <a:srgbClr val="6254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88750" y="1117175"/>
            <a:ext cx="85206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Provide easy interface for Calendar Events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other subsystems (current and future) a method for updating native calendar when needed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Frameworks/Libraries</a:t>
            </a:r>
            <a:r>
              <a:rPr lang="en"/>
              <a:t>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Cordova for communication to native calendar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backend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frontend with Bootstrap/CSS for styling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title="CURE Project - Calendar Subsyst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400" y="58800"/>
            <a:ext cx="6701200" cy="5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		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829625"/>
            <a:ext cx="85206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allow users to customize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users to change the functionality and behavior of the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users an option to create a profile; strengthens the bond within our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Javascript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HTML /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Frameworks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Meteor - open source platform for mobile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Cordova - container for running apps on 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Libraries/ packages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NPM - touted as the world’s largest software registry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MongoDB - cross-platform database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 title="CURE - Settings and About Menu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963" y="101225"/>
            <a:ext cx="6588076" cy="4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20"/>
            <a:ext cx="9144000" cy="515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12"/>
            <a:ext cx="9144000" cy="5151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7"/>
          <p:cNvCxnSpPr/>
          <p:nvPr/>
        </p:nvCxnSpPr>
        <p:spPr>
          <a:xfrm flipH="1">
            <a:off x="3627675" y="91500"/>
            <a:ext cx="30600" cy="48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54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79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navigate and traverse the map freely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enter in an address and jump to that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select an address and add it to their list of addresses and locations (into the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view their marked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HTML/CSS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Leaflet Methods/Imports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above." id="79" name="Google Shape;79;p15" title="Map Subsyste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188" y="245825"/>
            <a:ext cx="5555626" cy="41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45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create a new goal.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newly</a:t>
            </a:r>
            <a:r>
              <a:rPr lang="en"/>
              <a:t> created goal will be put into a list and go to the top.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update the list as goals are completed.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created goal can be removed from the list.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submodule can accept new goals from other subsystems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Cordova for iOS translation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Use Case Diagram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802" y="1584325"/>
            <a:ext cx="38251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 title="CURE Project - Goaltracker Subsyst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900" y="103425"/>
            <a:ext cx="6582200" cy="49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tools and resources to assist and support users.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information about online course, course calendar, and certificates.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Educate community members about health career choices and recruit future professionals.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user with information about clinical training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Cordova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 title="CURE Project - Education Subsyste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925" y="56200"/>
            <a:ext cx="6708150" cy="50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Dial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88750" y="14283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phone calls to emergency services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personal emergency contacts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Frameworks/Libraries: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Cordova phone calling via Android and iOS backend calls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backend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frontend with Bootstrap/CSS for styling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