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a3a5e8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a3a5e8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a3a5e8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a3a5e8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a3a5e8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a3a5e8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a3a5e8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a3a5e8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a3a5e8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a3a5e8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a3a5e8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a3a5e8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4 -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3/4 - 3/11)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Updated on 3/13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2921" l="0" r="0" t="22210"/>
          <a:stretch/>
        </p:blipFill>
        <p:spPr>
          <a:xfrm>
            <a:off x="0" y="1371050"/>
            <a:ext cx="9144000" cy="360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Responsibilities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321050" y="1498400"/>
            <a:ext cx="6991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Charles Stamey - Hot bar implementation.  Background and additional button designs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Guylain Kibunzi - GUI implementation, Building app for iPhone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Joshua Brown - GUI implementation, Building app for Android, One Dial backend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Brian Goughnour - Working on Goal Tracker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Chauncey Davidson - Implement Database API (along with CSV files for event information), finish  Hot Dial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(Basic UI)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25" y="983425"/>
            <a:ext cx="3208600" cy="36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500" y="1248300"/>
            <a:ext cx="3977351" cy="2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(For next sprint)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files to the rest of the project and verify that it works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Clean the UI for better interface with iOS, and </a:t>
            </a:r>
            <a:r>
              <a:rPr lang="en" sz="2400"/>
              <a:t>Android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765225" y="1902600"/>
            <a:ext cx="28068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31" y="0"/>
            <a:ext cx="29530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6552800" y="276850"/>
            <a:ext cx="21174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LEGEND</a:t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Phone Services</a:t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Cordova Services</a:t>
            </a:r>
            <a:endParaRPr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A7D6"/>
                </a:solidFill>
                <a:latin typeface="Lato"/>
                <a:ea typeface="Lato"/>
                <a:cs typeface="Lato"/>
                <a:sym typeface="Lato"/>
              </a:rPr>
              <a:t>Meteor API</a:t>
            </a:r>
            <a:endParaRPr>
              <a:solidFill>
                <a:srgbClr val="B4A7D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275" y="152400"/>
            <a:ext cx="42814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Report (Last Sprint)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00" y="1384400"/>
            <a:ext cx="7120500" cy="3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Begin implementation of the Calendar subsystems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Embark on Location Services subsystems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Finish back end database and Hot Dial GUI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10269" l="0" r="0" t="20525"/>
          <a:stretch/>
        </p:blipFill>
        <p:spPr>
          <a:xfrm>
            <a:off x="0" y="1410725"/>
            <a:ext cx="9144000" cy="3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