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a3a5e8f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a3a5e8f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f8956842_1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f8956842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2a3a5e8f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2a3a5e8f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2a3a5e8f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2a3a5e8f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a3a5e8f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a3a5e8f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a3a5e8f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a3a5e8f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Goughnour, Josh Brown, Steve Stamey, Guylain Kibunzi, Chauncey Davidson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896250" y="2996775"/>
            <a:ext cx="36585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5 - (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3/12 - 3/19)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- Responsibilities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321050" y="1498400"/>
            <a:ext cx="69918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Charles Stamey -  Icon importing and application splash screen implementation.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Guylain Kibunzi - HotLine GUI implementation.  Link navigation bar buttons to pages.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Joshua Brown -  Calendar integration and implementation.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Brian Goughnour - Integration of Goal Tracker into main project.  Research and  communication initial/suggested goals of typical users for app.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Chauncey Davidson - Implement Map (with the events) and begin the Information section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Calendar Linking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200" y="1143075"/>
            <a:ext cx="2126517" cy="37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567" y="1143075"/>
            <a:ext cx="2126517" cy="37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4885" y="1143075"/>
            <a:ext cx="2126517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Sprint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features to Calendar.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Editing/removing existing events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Passing Calendar data to goal tracker.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Education/Information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back end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 </a:t>
            </a:r>
            <a:r>
              <a:rPr lang="en"/>
              <a:t>predetermined</a:t>
            </a:r>
            <a:r>
              <a:rPr lang="en"/>
              <a:t> list for the 5 Steps to Harm Reduction to Goal Tracker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Importing Leaflet into Map subsystem and events on map.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Report (Last Sprint)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75" y="1198975"/>
            <a:ext cx="8285051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000"/>
            <a:ext cx="8520600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63" y="1147000"/>
            <a:ext cx="8578476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