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a3a5e8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a3a5e8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a3a5e8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a3a5e8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f8956842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f8956842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45c64e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45c64e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45c64ec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45c64ec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45c64ec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45c64ec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6 -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3/19 - 3/26)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199" cy="34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Report (Last Sprint)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00" y="1127825"/>
            <a:ext cx="5954599" cy="3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Responsibilities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21050" y="1498400"/>
            <a:ext cx="6991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Charles Stamey -  Adding pages for settings options.  App icon integration for Android/IPhone main screen(splash screens, outside app icons)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Guylain Kibunzi - Education/Resources pages.  Menu navigation through the subsystem.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Joshua Brown -  Added Bootstrap to Main menu and Calendar.  Remade navbars.  Added Calendar notifications to created event.  User ability to edit existing events. Help with goal tracker integration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Brian Goughnour -  Goal tracker integration into main project.  Storing events inside the database table.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Chauncey Davidson - Implement Map Events, implement local database for other subsystems (if needed), assist with Information (if not finished)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Update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88" y="1058225"/>
            <a:ext cx="213522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(Progress)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Rewrote the subsection in Blaze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the Goal Tracker into the main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Forgot “enter keys” don’t exist on phones. So added a button.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(Progress </a:t>
            </a:r>
            <a:r>
              <a:rPr lang="en"/>
              <a:t>Continued...</a:t>
            </a:r>
            <a:r>
              <a:rPr lang="en"/>
              <a:t>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65425"/>
            <a:ext cx="2496069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Updates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47700"/>
            <a:ext cx="2599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Cleaner UI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2118150"/>
            <a:ext cx="3641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Notifications are now added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2729000"/>
            <a:ext cx="3920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Existing events can be modified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900" y="454713"/>
            <a:ext cx="2111291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touches on Calendar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Further UI cleaning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Documentation/graphs for Calendar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Passing Calendar data to goal tracker.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Education/Information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</a:t>
            </a:r>
            <a:r>
              <a:rPr lang="en"/>
              <a:t>predetermined</a:t>
            </a:r>
            <a:r>
              <a:rPr lang="en"/>
              <a:t> list for the 5 Steps to Harm Reduction to Goal Tracker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Repair button for Goal Tracker.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49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