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a3a5e8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a3a5e8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a3a5e8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a3a5e8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aad4e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aad4e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03af0e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03af0e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11d241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11d241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8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(4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/2 - 4/16)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Report (Last Sprint)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00" y="1058225"/>
            <a:ext cx="613893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 Responsibilities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21050" y="1498400"/>
            <a:ext cx="6991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Charles Stamey - 	  Settings. Re-implemented due to lost files.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Guylain Kibunzi - Implement Education and start put contents on the pages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Joshua Brown -  Updated UI for Calendar and Hot Dial.  Calendar time input enabled.  Hot Dial now allowed to properly add/remove numbers and store data locally.  Documentation.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Brian Goughnour -  Testing and documentation.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Chauncey Davidson - Continue Implementing Map events, Find Global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Updates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navigate and traverse the map freely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enter in an address and jump to that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select an address and add it to their list of addresses and locations (into the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view their marked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 Methods/Imports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Iceboxed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 plugins, Accurate Geocoding, Map Load Bugs, cleaned up event passing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45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create a new goal.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newly</a:t>
            </a:r>
            <a:r>
              <a:rPr lang="en"/>
              <a:t> created goal will be put into a list and go to the top.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update the list as goals are completed.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created goal can be removed from the list.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submodule can accept new goals from other subsystems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education and resources to assist and support health care professionals.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Educate community members about health career choices and recruit future professionals.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Final Testing for </a:t>
            </a:r>
            <a:r>
              <a:rPr lang="en"/>
              <a:t>Android/iOS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Finish </a:t>
            </a:r>
            <a:r>
              <a:rPr lang="en"/>
              <a:t>documentation.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Clear up bugs.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5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7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