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Muli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ixie One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Muli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05f4151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05f4151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fcab200e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fcab200e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5f41513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5f41513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5f41513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05f41513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0a0bc8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0a0bc8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fcab200e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fcab200e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05f415131_5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05f41513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72" name="Google Shape;72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76" name="Google Shape;76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85" name="Google Shape;85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95" name="Google Shape;95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12" name="Google Shape;11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16" name="Google Shape;116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25" name="Google Shape;125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35" name="Google Shape;135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1" name="Google Shape;151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55" name="Google Shape;155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4" name="Google Shape;164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4" name="Google Shape;174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8" name="Google Shape;188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97" name="Google Shape;197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2" name="Google Shape;202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0" name="Google Shape;210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19" name="Google Shape;219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35" name="Google Shape;235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39" name="Google Shape;239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48" name="Google Shape;248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58" name="Google Shape;258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77" name="Google Shape;277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1" name="Google Shape;281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0" name="Google Shape;290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4" name="Google Shape;304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08" name="Google Shape;308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7" name="Google Shape;317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7" name="Google Shape;327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39" name="Google Shape;339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44" name="Google Shape;344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48" name="Google Shape;348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7" name="Google Shape;357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7" name="Google Shape;367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3"/>
          <p:cNvSpPr txBox="1"/>
          <p:nvPr>
            <p:ph type="title"/>
          </p:nvPr>
        </p:nvSpPr>
        <p:spPr>
          <a:xfrm>
            <a:off x="526774" y="2260256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2602706" y="2917968"/>
            <a:ext cx="39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WIP - Development Sprint 1 &amp; 2</a:t>
            </a:r>
            <a:endParaRPr sz="2400"/>
          </a:p>
        </p:txBody>
      </p:sp>
      <p:sp>
        <p:nvSpPr>
          <p:cNvPr id="396" name="Google Shape;396;p2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Project/Database Creation, METEOR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2/19 - 2/26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332725" y="62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(Two Weeks Ago)</a:t>
            </a:r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250"/>
            <a:ext cx="8879250" cy="42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- Work Performed</a:t>
            </a:r>
            <a:endParaRPr/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 - Scrum master. Create database and insert tables. Begin Hot Dial ‘Call’   implementation and assist with GUI (buttons)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Brian -Complete implementation of the Goal Tracker sub-system.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 - Build event handler system, build base controller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Nakava - Assist with build event handler system and create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Steve - </a:t>
            </a:r>
            <a:r>
              <a:rPr lang="en"/>
              <a:t>GUI.  Code with existing database. Assist with building base controller class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Solutions</a:t>
            </a:r>
            <a:endParaRPr/>
          </a:p>
        </p:txBody>
      </p:sp>
      <p:sp>
        <p:nvSpPr>
          <p:cNvPr id="414" name="Google Shape;414;p27"/>
          <p:cNvSpPr txBox="1"/>
          <p:nvPr>
            <p:ph idx="1" type="body"/>
          </p:nvPr>
        </p:nvSpPr>
        <p:spPr>
          <a:xfrm>
            <a:off x="387900" y="839325"/>
            <a:ext cx="83682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</a:t>
            </a:r>
            <a:r>
              <a:rPr lang="en" sz="2400"/>
              <a:t>roblems Encountered</a:t>
            </a:r>
            <a:endParaRPr sz="24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Outdated database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working knowledge of javascript and meteor</a:t>
            </a:r>
            <a:endParaRPr sz="18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Decisions Made</a:t>
            </a:r>
            <a:endParaRPr sz="24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Collaborating with Dr. Sills’ team to work with existing database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Acquiring code learning through online studies to further project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387900" y="83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(Last week)</a:t>
            </a:r>
            <a:endParaRPr/>
          </a:p>
        </p:txBody>
      </p:sp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000"/>
            <a:ext cx="8782826" cy="43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Sprint 2 (02/27 - 03/05)</a:t>
            </a:r>
            <a:endParaRPr/>
          </a:p>
        </p:txBody>
      </p:sp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 - Creation of Database API and continuation of Hot Dial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Brian - Create foundation UX-UI for the goal tracker sub-system.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 - Incorporate hot dial into main system; finalize main menu.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Nakava -  C</a:t>
            </a:r>
            <a:r>
              <a:rPr lang="en"/>
              <a:t>onnecting Main Menu with Hot Dial Module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Steve - Implement Calendar subsystem and associated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2060425" y="0"/>
            <a:ext cx="48360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Upcoming</a:t>
            </a:r>
            <a:endParaRPr sz="2400"/>
          </a:p>
        </p:txBody>
      </p:sp>
      <p:sp>
        <p:nvSpPr>
          <p:cNvPr id="432" name="Google Shape;43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1078111"/>
            <a:ext cx="8419352" cy="39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0"/>
          <p:cNvSpPr txBox="1"/>
          <p:nvPr/>
        </p:nvSpPr>
        <p:spPr>
          <a:xfrm>
            <a:off x="159075" y="499500"/>
            <a:ext cx="360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Meteor Structuring 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6585675" y="499500"/>
            <a:ext cx="3099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Hot Dial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3977125" y="499500"/>
            <a:ext cx="2919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➔"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17C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30029" y="4557821"/>
            <a:ext cx="883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https://github.com/stevieclean/UNCG-CSE-Senior_Proj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981512" y="4346183"/>
            <a:ext cx="143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 at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2859541" y="729842"/>
            <a:ext cx="34767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" sz="1800">
                <a:solidFill>
                  <a:schemeClr val="lt1"/>
                </a:solidFill>
              </a:rPr>
              <a:t>the future</a:t>
            </a:r>
            <a:r>
              <a:rPr lang="en" sz="1800">
                <a:solidFill>
                  <a:schemeClr val="lt1"/>
                </a:solidFill>
              </a:rPr>
              <a:t>!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/>
          </a:p>
        </p:txBody>
      </p:sp>
      <p:sp>
        <p:nvSpPr>
          <p:cNvPr id="445" name="Google Shape;445;p31"/>
          <p:cNvSpPr txBox="1"/>
          <p:nvPr>
            <p:ph type="title"/>
          </p:nvPr>
        </p:nvSpPr>
        <p:spPr>
          <a:xfrm>
            <a:off x="526774" y="2318557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1100"/>
          </a:p>
        </p:txBody>
      </p:sp>
      <p:pic>
        <p:nvPicPr>
          <p:cNvPr descr="User" id="446" name="Google Shape;446;p31" title="Icon - Presenter Nam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247" y="4073452"/>
            <a:ext cx="418836" cy="41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