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Old Standard TT" panose="020B0604020202020204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1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a3a5e8f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a3a5e8f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8aad4e9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8aad4e9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03af0ef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03af0ef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02fdfd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02fdfd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11d2415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11d2415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02fdf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02fdf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a3a5e8f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a3a5e8f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742bf6a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742bf6a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a3a5e8f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a3a5e8f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Brian Goughnour, Josh Brown, Steve Stamey, Guylain Kibunzi, Chauncey Davidson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96250" y="2996775"/>
            <a:ext cx="36585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8 - (4/2 - 4/16)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92662" y="800491"/>
            <a:ext cx="1942813" cy="1327384"/>
            <a:chOff x="92662" y="800491"/>
            <a:chExt cx="1942813" cy="1327384"/>
          </a:xfrm>
        </p:grpSpPr>
        <p:sp>
          <p:nvSpPr>
            <p:cNvPr id="63" name="Google Shape;63;p13"/>
            <p:cNvSpPr/>
            <p:nvPr/>
          </p:nvSpPr>
          <p:spPr>
            <a:xfrm>
              <a:off x="672900" y="1340375"/>
              <a:ext cx="773400" cy="7875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F6F409"/>
            </a:solidFill>
            <a:ln w="9525" cap="flat" cmpd="sng">
              <a:solidFill>
                <a:srgbClr val="6254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486175" y="1448656"/>
              <a:ext cx="549300" cy="464100"/>
            </a:xfrm>
            <a:prstGeom prst="mathMinus">
              <a:avLst>
                <a:gd name="adj1" fmla="val 23520"/>
              </a:avLst>
            </a:prstGeom>
            <a:solidFill>
              <a:srgbClr val="F6F409"/>
            </a:solidFill>
            <a:ln w="9525" cap="flat" cmpd="sng">
              <a:solidFill>
                <a:srgbClr val="6254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84475" y="843091"/>
              <a:ext cx="549300" cy="464100"/>
            </a:xfrm>
            <a:prstGeom prst="mathMinus">
              <a:avLst>
                <a:gd name="adj1" fmla="val 23520"/>
              </a:avLst>
            </a:prstGeom>
            <a:solidFill>
              <a:srgbClr val="F6F409"/>
            </a:solidFill>
            <a:ln w="9525" cap="flat" cmpd="sng">
              <a:solidFill>
                <a:srgbClr val="6254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92662" y="1456381"/>
              <a:ext cx="549300" cy="464100"/>
            </a:xfrm>
            <a:prstGeom prst="mathMinus">
              <a:avLst>
                <a:gd name="adj1" fmla="val 23520"/>
              </a:avLst>
            </a:prstGeom>
            <a:solidFill>
              <a:srgbClr val="F6F409"/>
            </a:solidFill>
            <a:ln w="9525" cap="flat" cmpd="sng">
              <a:solidFill>
                <a:srgbClr val="6254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2889880">
              <a:off x="1323265" y="1053947"/>
              <a:ext cx="311248" cy="464019"/>
            </a:xfrm>
            <a:prstGeom prst="mathMinus">
              <a:avLst>
                <a:gd name="adj1" fmla="val 23520"/>
              </a:avLst>
            </a:prstGeom>
            <a:solidFill>
              <a:srgbClr val="F6F409"/>
            </a:solidFill>
            <a:ln w="9525" cap="flat" cmpd="sng">
              <a:solidFill>
                <a:srgbClr val="6254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-8492319">
              <a:off x="454114" y="1068283"/>
              <a:ext cx="311100" cy="464214"/>
            </a:xfrm>
            <a:prstGeom prst="mathMinus">
              <a:avLst>
                <a:gd name="adj1" fmla="val 23520"/>
              </a:avLst>
            </a:prstGeom>
            <a:solidFill>
              <a:srgbClr val="F6F409"/>
            </a:solidFill>
            <a:ln w="9525" cap="flat" cmpd="sng">
              <a:solidFill>
                <a:srgbClr val="6254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479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navigate and traverse the map freely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enter in an address and jump to that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select an address and add it to their list of addresses and locations (into the database)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view their marked locations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Leaflet Methods/Imports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Iceboxed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Bar plugins, Accurate Geocoding, Map Load Bugs, cleaned up event passing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451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create a new goal.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newly created goal will be put into a list and go to the top.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update the list as goals are completed.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created goal can be removed from the list.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submodule can accept new goals from other subsystems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Meteor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 DB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Cordova for iOS translation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Use Case Diagram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802" y="1584325"/>
            <a:ext cx="38251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http://localhost:3000/</a:t>
            </a:r>
            <a:endParaRPr sz="7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http://localhost:3000/</a:t>
            </a:r>
            <a:endParaRPr sz="7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education and resources to assist and support users.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information about online course, course calendar, and certificates.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Educate community members about health career choices and recruit future professionals.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user with information about clinical training experience.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Cordova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Meteor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Dial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88750" y="14283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Independent module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calls saved in local database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Numbers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Frameworks/Libraries: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Cordova plugin for calling via Android and iOS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backend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frontend with Bootstrap/CSS for styling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88750" y="14283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Connected with Goaltracker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connection with Map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Frameworks/Libraries: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Cordova plugin for communication to native calendar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backend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frontend with Bootstrap/CSS for styling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		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829625"/>
            <a:ext cx="8520600" cy="3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Goals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allow users to customize app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users to change the functionality and behavior of the application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Give users an option to create a profile; strengthen</a:t>
            </a:r>
            <a:r>
              <a:rPr lang="en-US" dirty="0" err="1"/>
              <a:t>ing</a:t>
            </a:r>
            <a:r>
              <a:rPr lang="en" dirty="0"/>
              <a:t> the bond within our community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Languages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Javascript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HTML / CSS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Frameworks 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Meteor - open source platform for mobile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Cordova - container for running apps on mobile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Libraries/ packages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NPM - touted as the world’s largest software registry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MongoDB - cross-platform database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354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Old Standard TT</vt:lpstr>
      <vt:lpstr>Montserrat</vt:lpstr>
      <vt:lpstr>Paperback</vt:lpstr>
      <vt:lpstr>Progress Report 8 </vt:lpstr>
      <vt:lpstr>Map</vt:lpstr>
      <vt:lpstr>Goal Tracker</vt:lpstr>
      <vt:lpstr>Goal Tracker Use Case Diagram</vt:lpstr>
      <vt:lpstr>Education</vt:lpstr>
      <vt:lpstr>Hot Dial</vt:lpstr>
      <vt:lpstr>Calendar</vt:lpstr>
      <vt:lpstr>Settings  </vt:lpstr>
      <vt:lpstr>ZENHUB</vt:lpstr>
      <vt:lpstr>ZENHUB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8 </dc:title>
  <cp:lastModifiedBy>Steve S</cp:lastModifiedBy>
  <cp:revision>1</cp:revision>
  <dcterms:modified xsi:type="dcterms:W3CDTF">2019-04-17T01:19:55Z</dcterms:modified>
</cp:coreProperties>
</file>