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8aad4e9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8aad4e9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03af0ef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03af0ef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02fdfd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02fdfd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11d241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11d241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02fdfd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02fdfd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a3a5e8f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a3a5e8f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a3a5e8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a3a5e8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a3a5e8f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2a3a5e8f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Goughnour, Josh Brown, Steve Stamey, Guylain Kibunzi, Chauncey Davidson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896250" y="2996775"/>
            <a:ext cx="3658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8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(4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/2 - 4/16)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navigate and traverse the map freely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enter in an address and jump to that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select an address and add it to their list of addresses and locations (into the database)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view their marked locations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Leaflet Methods/Imports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Iceboxed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Bar plugins, Accurate Geocoding, Map Load Bugs, cleaned up event passing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Tracker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451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create a new goal.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/>
              <a:t>newly</a:t>
            </a:r>
            <a:r>
              <a:rPr lang="en"/>
              <a:t> created goal will be put into a list and go to the top.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can update the list as goals are completed.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created goal can be removed from the list.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submodule can accept new goals from other subsystems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Meteor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 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Cordova for iOS translation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Tracker Use Case Diagram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802" y="1584325"/>
            <a:ext cx="382512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http://localhost:3000/</a:t>
            </a:r>
            <a:endParaRPr sz="75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http://localhost:3000/</a:t>
            </a:r>
            <a:endParaRPr sz="75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education and resources to assist and support health care professionals.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Educate community members about health career choices and recruit future professionals.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Dial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88750" y="14283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Independent module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calls saved in local database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Add/Remove Numbers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Frameworks/Libraries: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Cordova plugin for calling via Android and iOS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backend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frontend with Bootstrap/CSS for styling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88750" y="14283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/>
              <a:t>Connected with Goaltracker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connection with Map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Frameworks/Libraries</a:t>
            </a:r>
            <a:r>
              <a:rPr lang="en"/>
              <a:t>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Cordova plugin for communication to native calendar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backend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frontend with Bootstrap/CSS for styling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0" cy="354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625"/>
            <a:ext cx="8839201" cy="3479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