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  <p:sldMasterId id="2147483761" r:id="rId2"/>
  </p:sldMasterIdLst>
  <p:notesMasterIdLst>
    <p:notesMasterId r:id="rId6"/>
  </p:notesMasterIdLst>
  <p:sldIdLst>
    <p:sldId id="256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016"/>
    <a:srgbClr val="254056"/>
    <a:srgbClr val="E9ECEF"/>
    <a:srgbClr val="6F41C1"/>
    <a:srgbClr val="5C9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8"/>
    <p:restoredTop sz="69340"/>
  </p:normalViewPr>
  <p:slideViewPr>
    <p:cSldViewPr snapToGrid="0" snapToObjects="1">
      <p:cViewPr varScale="1">
        <p:scale>
          <a:sx n="64" d="100"/>
          <a:sy n="64" d="100"/>
        </p:scale>
        <p:origin x="16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908DF-125F-784B-89F1-F23FE7AB651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848B4-6B5A-6D4C-9F3D-F25F8B72C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5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DD320F-674A-497F-BA79-0E432A71C9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3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9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84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6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97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1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0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2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F4D4-8297-7395-803C-777EBEC78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514EC-5B14-A3B6-C65C-B818FC36E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1C9B2-72BB-17D7-A48B-F9572A67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DD3-445D-4BD9-A08E-EF0BED4DAB1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575C-80CD-8A9A-E324-B17F766F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58DC-B6F9-DD83-503E-21BC3055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5C33-5958-4E75-B8D6-6A339E96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37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2E83-54B6-C442-EE11-1EB15908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1B49-BA57-2479-B63D-A604BD97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0EF0-92E0-BF7F-50EE-2E1E1288D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DD3-445D-4BD9-A08E-EF0BED4DAB1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27054-1115-D568-329B-DF07A86D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BD335-5F0F-CD5B-E741-1CAACDD6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5C33-5958-4E75-B8D6-6A339E96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1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9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6B17-0EF7-F0C5-DACA-02F6BD2E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70DAB-5CF0-1BDD-1569-F528FFAF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FACF-0772-17F3-1C1B-28F0CFF0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DD3-445D-4BD9-A08E-EF0BED4DAB1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E3F7-EDCD-88BB-E0CF-06583322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DA79-21DC-D871-259B-0F2BC6E1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5C33-5958-4E75-B8D6-6A339E96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1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255A-0C17-F498-B574-7B841BA4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BBFC-4717-C714-C169-720EE5FE0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9C79E-8269-D6FC-411C-4C0374B8A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01B1B-A36F-82DA-579A-420B6E5E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DD3-445D-4BD9-A08E-EF0BED4DAB1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F5C42-6A06-A7C5-EEAD-FF379311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AC36B-1293-D8EB-55D9-58F60E15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5C33-5958-4E75-B8D6-6A339E96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8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CBA3-70F8-67DD-D387-AC0D46C4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7CC16-3B11-B07B-02FC-EA544B8A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087D2-5AF8-A76C-2F43-E309632E0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0F297-1338-2D30-0C22-CF82B9005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9C624-7AC4-C80C-C59C-E530FE1E2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B24F3-A298-4DB5-C818-AD98281C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DD3-445D-4BD9-A08E-EF0BED4DAB1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CC9DE-4DB0-FFB9-9A97-95655ABF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3ED19-9065-CA21-B6FF-68BECDEF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5C33-5958-4E75-B8D6-6A339E96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04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57A4-1287-E5DE-4ED0-A2680210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BF662-569E-0947-2B17-BA4A209C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DD3-445D-4BD9-A08E-EF0BED4DAB1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C7B11-AB16-7392-45CC-23850A3E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99AFB-D86F-83E0-0C78-940C1774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5C33-5958-4E75-B8D6-6A339E96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7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A6846-2FB8-AD6D-13CE-214CBBCE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DD3-445D-4BD9-A08E-EF0BED4DAB1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4F538-4326-B498-7C70-DC2F420C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C9204-8A97-7F0D-A47F-68B7B364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5C33-5958-4E75-B8D6-6A339E96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44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6169-047A-3E4C-B2E9-92635C25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3AB3-8506-BCA5-F81A-50C5EB3A7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D7E87-C356-ED8F-FF30-FA24FC0BF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77AFB-0143-3D4C-78A3-2F7D2D4A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DD3-445D-4BD9-A08E-EF0BED4DAB1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5318F-2CFA-F61F-0157-C37CE782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6FD87-8270-1EE4-2C36-7C548D49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5C33-5958-4E75-B8D6-6A339E96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15C8-6B61-796B-C269-FE9EB369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5DED9-8BEF-23C7-383E-7A1E520DB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9DE40-BB41-D06D-072E-ED79730C4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B4D2C-A52B-C659-68A3-64D5305F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DD3-445D-4BD9-A08E-EF0BED4DAB1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4D938-CB78-8FA8-C19B-20FBCFB2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0B6C6-B018-3404-21BA-A0FC9D77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5C33-5958-4E75-B8D6-6A339E96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70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4017-A1A9-3D18-A28B-974C1F6D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027B6-DC72-9F0F-1721-474FB71DF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C90AB-2C6A-D972-360A-5ACB4BA0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DD3-445D-4BD9-A08E-EF0BED4DAB1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D6085-CC27-B3F6-3074-6EE80EBD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B126F-1FD4-8584-ED6C-C8795CC8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5C33-5958-4E75-B8D6-6A339E96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7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5FB30-ADCC-D0D6-34CB-8182F1EDE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8B939-5453-F1AC-94CE-EFDEA214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3229-D0A1-CAED-8A8C-F31091A7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DD3-445D-4BD9-A08E-EF0BED4DAB1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8C25-0DDE-F53A-D67E-1BF043FE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5F7C-DED9-516D-39C5-1CA22F9A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5C33-5958-4E75-B8D6-6A339E96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9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2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5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D1C90E-5DAA-9545-9F42-E769C87FADBD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D3690E5-7255-B549-885C-C1CA4144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53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658-AEA4-213A-7478-2B38C6E4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C8F63-7DE6-B827-7930-44DD4E7E8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8308-90A5-B36C-886B-9609B1233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01DD3-445D-4BD9-A08E-EF0BED4DAB10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050B-32A7-BD1B-6CD5-84A791885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C2A88-FEDB-843F-6870-C12B4742C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A5C33-5958-4E75-B8D6-6A339E96E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accent5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236D-7258-C8D6-2DD7-A44A6B30E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2936"/>
          </a:xfrm>
        </p:spPr>
        <p:txBody>
          <a:bodyPr>
            <a:normAutofit fontScale="90000"/>
          </a:bodyPr>
          <a:lstStyle/>
          <a:p>
            <a:r>
              <a:rPr lang="en-US" sz="6000" b="0" i="0" dirty="0">
                <a:solidFill>
                  <a:schemeClr val="tx1">
                    <a:lumMod val="95000"/>
                  </a:schemeClr>
                </a:solidFill>
                <a:effectLst/>
                <a:latin typeface="inter"/>
              </a:rPr>
              <a:t>Where Did Ya Come From, Where Did Ya Go?!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4E1F6-BF1D-DEE3-1D33-E383BC79A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8183"/>
            <a:ext cx="9144000" cy="803708"/>
          </a:xfrm>
        </p:spPr>
        <p:txBody>
          <a:bodyPr/>
          <a:lstStyle/>
          <a:p>
            <a:pPr algn="ctr"/>
            <a:r>
              <a:rPr lang="en-US" sz="3200" b="0" i="0" dirty="0">
                <a:solidFill>
                  <a:schemeClr val="tx1">
                    <a:lumMod val="95000"/>
                  </a:schemeClr>
                </a:solidFill>
                <a:effectLst/>
                <a:latin typeface="inter"/>
              </a:rPr>
              <a:t>Callstacks to the rescue</a:t>
            </a:r>
            <a:endParaRPr lang="en-US" sz="3200" dirty="0">
              <a:latin typeface="PT Sans" panose="020B0503020203020204" pitchFamily="34" charset="77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D4D3A9-444C-865D-C83D-766CC8D3306A}"/>
              </a:ext>
            </a:extLst>
          </p:cNvPr>
          <p:cNvSpPr txBox="1">
            <a:spLocks/>
          </p:cNvSpPr>
          <p:nvPr/>
        </p:nvSpPr>
        <p:spPr>
          <a:xfrm>
            <a:off x="1524000" y="4846661"/>
            <a:ext cx="9144000" cy="1092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Stephen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Valdinger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@steviecoaster</a:t>
            </a:r>
          </a:p>
        </p:txBody>
      </p:sp>
      <p:pic>
        <p:nvPicPr>
          <p:cNvPr id="5" name="Picture 4" descr="A black and white circle with a map and a blue square&#10;&#10;Description automatically generated">
            <a:extLst>
              <a:ext uri="{FF2B5EF4-FFF2-40B4-BE49-F238E27FC236}">
                <a16:creationId xmlns:a16="http://schemas.microsoft.com/office/drawing/2014/main" id="{B8F6210D-9B48-E4AB-096F-B94E13A1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7" y="5177281"/>
            <a:ext cx="1456427" cy="1456427"/>
          </a:xfrm>
          <a:prstGeom prst="rect">
            <a:avLst/>
          </a:prstGeom>
        </p:spPr>
      </p:pic>
      <p:pic>
        <p:nvPicPr>
          <p:cNvPr id="7" name="Picture 6" descr="A blue and black sign with white text">
            <a:extLst>
              <a:ext uri="{FF2B5EF4-FFF2-40B4-BE49-F238E27FC236}">
                <a16:creationId xmlns:a16="http://schemas.microsoft.com/office/drawing/2014/main" id="{70E54986-74B4-00FC-B3AB-8DE3CE586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551" y="5345512"/>
            <a:ext cx="1975942" cy="1119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4A11C-6ABA-2827-3F8D-AAC1142CB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248" y="2850111"/>
            <a:ext cx="2179916" cy="217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 descr="A blue and white circle&#10;&#10;Description automatically generated">
            <a:extLst>
              <a:ext uri="{FF2B5EF4-FFF2-40B4-BE49-F238E27FC236}">
                <a16:creationId xmlns:a16="http://schemas.microsoft.com/office/drawing/2014/main" id="{7F33F33D-6028-20EF-ED3B-C8B59BB07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9" y="4215160"/>
            <a:ext cx="12192000" cy="2642839"/>
          </a:xfrm>
          <a:prstGeom prst="rect">
            <a:avLst/>
          </a:prstGeom>
        </p:spPr>
      </p:pic>
      <p:pic>
        <p:nvPicPr>
          <p:cNvPr id="5" name="Content Placeholder 4" descr="A blue and white circle&#10;&#10;Description automatically generated">
            <a:extLst>
              <a:ext uri="{FF2B5EF4-FFF2-40B4-BE49-F238E27FC236}">
                <a16:creationId xmlns:a16="http://schemas.microsoft.com/office/drawing/2014/main" id="{FC36310C-44FA-2362-B504-FB980A25B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-37088"/>
            <a:ext cx="12192000" cy="417268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D354A-F988-7B0A-F4BF-C8499827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11" y="216155"/>
            <a:ext cx="10515600" cy="990758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Thank you to our sponsors!</a:t>
            </a:r>
          </a:p>
        </p:txBody>
      </p:sp>
      <p:pic>
        <p:nvPicPr>
          <p:cNvPr id="9" name="Picture 8" descr="A blue text on a blue background&#10;&#10;Description automatically generated">
            <a:extLst>
              <a:ext uri="{FF2B5EF4-FFF2-40B4-BE49-F238E27FC236}">
                <a16:creationId xmlns:a16="http://schemas.microsoft.com/office/drawing/2014/main" id="{3DF44524-03B8-C54E-6E47-60530E568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28" y="4674470"/>
            <a:ext cx="2316542" cy="1575249"/>
          </a:xfrm>
          <a:prstGeom prst="rect">
            <a:avLst/>
          </a:prstGeom>
        </p:spPr>
      </p:pic>
      <p:pic>
        <p:nvPicPr>
          <p:cNvPr id="11" name="Picture 10" descr="A blue hexagon on a black background">
            <a:extLst>
              <a:ext uri="{FF2B5EF4-FFF2-40B4-BE49-F238E27FC236}">
                <a16:creationId xmlns:a16="http://schemas.microsoft.com/office/drawing/2014/main" id="{BDBCE023-9BAB-C93C-C933-279677307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378" y="3639699"/>
            <a:ext cx="3494047" cy="1278310"/>
          </a:xfrm>
          <a:prstGeom prst="rect">
            <a:avLst/>
          </a:prstGeom>
        </p:spPr>
      </p:pic>
      <p:pic>
        <p:nvPicPr>
          <p:cNvPr id="18" name="Picture 17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79EEF029-BE6E-72B7-38F3-CB5E82947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5" y="3550639"/>
            <a:ext cx="3181350" cy="1676400"/>
          </a:xfrm>
          <a:prstGeom prst="rect">
            <a:avLst/>
          </a:prstGeom>
        </p:spPr>
      </p:pic>
      <p:pic>
        <p:nvPicPr>
          <p:cNvPr id="20" name="Picture 19" descr="A blue circle with a black background&#10;&#10;Description automatically generated">
            <a:extLst>
              <a:ext uri="{FF2B5EF4-FFF2-40B4-BE49-F238E27FC236}">
                <a16:creationId xmlns:a16="http://schemas.microsoft.com/office/drawing/2014/main" id="{A3C32F2F-98AA-7480-1EA0-0BF8DAEC2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07" y="1815193"/>
            <a:ext cx="4166608" cy="239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6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41ED7-F96F-3C94-CF4A-0C52934F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01" y="1786792"/>
            <a:ext cx="6714633" cy="2464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D989A-01D9-BC12-6014-DCBDC07B70D9}"/>
              </a:ext>
            </a:extLst>
          </p:cNvPr>
          <p:cNvSpPr txBox="1"/>
          <p:nvPr/>
        </p:nvSpPr>
        <p:spPr>
          <a:xfrm>
            <a:off x="5130800" y="4555067"/>
            <a:ext cx="2523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dirty="0">
                <a:latin typeface="PT Sans" panose="020B0503020203020204" pitchFamily="34" charset="77"/>
              </a:rPr>
              <a:t>Dig</a:t>
            </a:r>
            <a:r>
              <a:rPr lang="en-US" sz="2400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7667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DF750A6-65CA-374C-AB02-A78CDA40676F}" vid="{8101FBAE-B532-5F4F-B04C-665813475E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17774</TotalTime>
  <Words>29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Aptos</vt:lpstr>
      <vt:lpstr>Aptos Display</vt:lpstr>
      <vt:lpstr>Arial</vt:lpstr>
      <vt:lpstr>Arial Black</vt:lpstr>
      <vt:lpstr>Arial Narrow</vt:lpstr>
      <vt:lpstr>Calibri</vt:lpstr>
      <vt:lpstr>Century Gothic</vt:lpstr>
      <vt:lpstr>inter</vt:lpstr>
      <vt:lpstr>PT Sans</vt:lpstr>
      <vt:lpstr>Mesh</vt:lpstr>
      <vt:lpstr>Office Theme</vt:lpstr>
      <vt:lpstr>Where Did Ya Come From, Where Did Ya Go?!</vt:lpstr>
      <vt:lpstr>Thank you to our sponsors!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Valdinger</dc:creator>
  <cp:lastModifiedBy>stephen@chocolatey.org</cp:lastModifiedBy>
  <cp:revision>19</cp:revision>
  <dcterms:created xsi:type="dcterms:W3CDTF">2020-01-24T22:36:29Z</dcterms:created>
  <dcterms:modified xsi:type="dcterms:W3CDTF">2024-10-05T14:23:45Z</dcterms:modified>
</cp:coreProperties>
</file>