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wershell Section" id="{8F682B8C-DEA8-4D1E-9027-5230B8CC1C3D}">
          <p14:sldIdLst>
            <p14:sldId id="256"/>
            <p14:sldId id="257"/>
            <p14:sldId id="258"/>
            <p14:sldId id="260"/>
            <p14:sldId id="261"/>
            <p14:sldId id="259"/>
          </p14:sldIdLst>
        </p14:section>
        <p14:section name="3rd Party Patch Management Section" id="{BBB3E2A4-1037-4E4A-B9A5-2693E21D59B4}">
          <p14:sldIdLst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4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dq.com/" TargetMode="External"/><Relationship Id="rId2" Type="http://schemas.openxmlformats.org/officeDocument/2006/relationships/hyperlink" Target="https://github.com/steviecoaster/TuscTechPresentation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powershell.org/" TargetMode="External"/><Relationship Id="rId4" Type="http://schemas.openxmlformats.org/officeDocument/2006/relationships/hyperlink" Target="http://www.reddit.com/r/powershe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Automating your IT Workflow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Presented By: Stephen Valdinger</a:t>
            </a:r>
          </a:p>
          <a:p>
            <a:r>
              <a:rPr lang="en-US" dirty="0" smtClean="0"/>
              <a:t>IT User Support Analyst @ Kent State Tuscarawas</a:t>
            </a:r>
          </a:p>
          <a:p>
            <a:r>
              <a:rPr lang="en-US" dirty="0" smtClean="0"/>
              <a:t>2/23/2017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4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124" y="210312"/>
            <a:ext cx="9733512" cy="958787"/>
          </a:xfrm>
        </p:spPr>
        <p:txBody>
          <a:bodyPr/>
          <a:lstStyle/>
          <a:p>
            <a:r>
              <a:rPr lang="en-US" dirty="0" smtClean="0"/>
              <a:t>Why do we automate?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5268" y="2278536"/>
            <a:ext cx="9733512" cy="382206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Remove Human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Expedite repetitive tasks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More efficient reporting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Ease Administrative burden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7"/>
            <a:ext cx="9733512" cy="705230"/>
          </a:xfrm>
        </p:spPr>
        <p:txBody>
          <a:bodyPr/>
          <a:lstStyle/>
          <a:p>
            <a:r>
              <a:rPr lang="en-US" dirty="0" smtClean="0"/>
              <a:t>What can we automate?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8575" y="2258197"/>
            <a:ext cx="9733512" cy="373976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Employee Onboarding/Termination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System configuration </a:t>
            </a:r>
            <a:r>
              <a:rPr lang="en-US" dirty="0" smtClean="0"/>
              <a:t>settings (DSC, Puppet, Chef)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Reporting</a:t>
            </a:r>
          </a:p>
          <a:p>
            <a:r>
              <a:rPr lang="en-US" dirty="0" smtClean="0"/>
              <a:t>The list goes on and on and on……..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70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Powershell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Powershell</a:t>
            </a:r>
            <a:r>
              <a:rPr lang="en-US" dirty="0" smtClean="0"/>
              <a:t> uses a verb-noun cmdlet syntax which makes things easy to understand</a:t>
            </a:r>
          </a:p>
          <a:p>
            <a:pPr lvl="1"/>
            <a:r>
              <a:rPr lang="en-US" dirty="0" smtClean="0"/>
              <a:t>You Get-Something, Invoke-Something, Add-</a:t>
            </a:r>
            <a:r>
              <a:rPr lang="en-US" dirty="0" err="1" smtClean="0"/>
              <a:t>Something,Remove</a:t>
            </a:r>
            <a:r>
              <a:rPr lang="en-US" dirty="0" smtClean="0"/>
              <a:t>-Something……</a:t>
            </a:r>
          </a:p>
          <a:p>
            <a:pPr marL="457200" lvl="1" indent="0">
              <a:buNone/>
            </a:pPr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400" dirty="0" smtClean="0"/>
              <a:t>Get-</a:t>
            </a:r>
            <a:r>
              <a:rPr lang="en-US" sz="1400" dirty="0" err="1" smtClean="0"/>
              <a:t>ADUser</a:t>
            </a:r>
            <a:r>
              <a:rPr lang="en-US" sz="1400" dirty="0" smtClean="0"/>
              <a:t> –Identity </a:t>
            </a:r>
            <a:r>
              <a:rPr lang="en-US" sz="1400" dirty="0" err="1" smtClean="0"/>
              <a:t>svalding</a:t>
            </a:r>
            <a:r>
              <a:rPr lang="en-US" sz="1400" dirty="0" smtClean="0"/>
              <a:t> –Properties *</a:t>
            </a:r>
          </a:p>
          <a:p>
            <a:pPr marL="457200" lvl="1" indent="0">
              <a:buNone/>
            </a:pPr>
            <a:r>
              <a:rPr lang="en-US" dirty="0" smtClean="0"/>
              <a:t>Result: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512" y="3511297"/>
            <a:ext cx="573328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5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904" y="923544"/>
            <a:ext cx="7927848" cy="574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 Import-Module </a:t>
            </a:r>
            <a:r>
              <a:rPr lang="en-US" sz="1050" dirty="0" err="1"/>
              <a:t>ActiveDirectory</a:t>
            </a:r>
            <a:endParaRPr lang="en-US" sz="1050" dirty="0"/>
          </a:p>
          <a:p>
            <a:r>
              <a:rPr lang="en-US" sz="1050" dirty="0"/>
              <a:t> </a:t>
            </a:r>
          </a:p>
          <a:p>
            <a:r>
              <a:rPr lang="en-US" sz="1050" dirty="0"/>
              <a:t>function Get-</a:t>
            </a:r>
            <a:r>
              <a:rPr lang="en-US" sz="1050" dirty="0" err="1"/>
              <a:t>ADUsersLastLogon</a:t>
            </a:r>
            <a:r>
              <a:rPr lang="en-US" sz="1050" dirty="0"/>
              <a:t>()</a:t>
            </a:r>
          </a:p>
          <a:p>
            <a:r>
              <a:rPr lang="en-US" sz="1050" dirty="0"/>
              <a:t>{</a:t>
            </a:r>
          </a:p>
          <a:p>
            <a:r>
              <a:rPr lang="en-US" sz="1050" dirty="0"/>
              <a:t>  $</a:t>
            </a:r>
            <a:r>
              <a:rPr lang="en-US" sz="1050" dirty="0" err="1"/>
              <a:t>dcs</a:t>
            </a:r>
            <a:r>
              <a:rPr lang="en-US" sz="1050" dirty="0"/>
              <a:t> = Get-</a:t>
            </a:r>
            <a:r>
              <a:rPr lang="en-US" sz="1050" dirty="0" err="1"/>
              <a:t>ADDomainController</a:t>
            </a:r>
            <a:r>
              <a:rPr lang="en-US" sz="1050" dirty="0"/>
              <a:t> -Filter {Name -like </a:t>
            </a:r>
            <a:r>
              <a:rPr lang="en-US" sz="1050" dirty="0" smtClean="0"/>
              <a:t>“dc </a:t>
            </a:r>
            <a:r>
              <a:rPr lang="en-US" sz="1050" dirty="0" err="1" smtClean="0"/>
              <a:t>fqdn</a:t>
            </a:r>
            <a:r>
              <a:rPr lang="en-US" sz="1050" dirty="0" smtClean="0"/>
              <a:t>"}</a:t>
            </a:r>
            <a:endParaRPr lang="en-US" sz="1050" dirty="0"/>
          </a:p>
          <a:p>
            <a:r>
              <a:rPr lang="en-US" sz="1050" dirty="0"/>
              <a:t>  $users = Get-</a:t>
            </a:r>
            <a:r>
              <a:rPr lang="en-US" sz="1050" dirty="0" err="1"/>
              <a:t>ADUser</a:t>
            </a:r>
            <a:r>
              <a:rPr lang="en-US" sz="1050" dirty="0"/>
              <a:t> -Filter *</a:t>
            </a:r>
          </a:p>
          <a:p>
            <a:r>
              <a:rPr lang="en-US" sz="1050" dirty="0"/>
              <a:t>  $time = (Get-Date).</a:t>
            </a:r>
            <a:r>
              <a:rPr lang="en-US" sz="1050" dirty="0" err="1"/>
              <a:t>AddDays</a:t>
            </a:r>
            <a:r>
              <a:rPr lang="en-US" sz="1050" dirty="0"/>
              <a:t>(-30)</a:t>
            </a:r>
          </a:p>
          <a:p>
            <a:r>
              <a:rPr lang="en-US" sz="1050" dirty="0"/>
              <a:t>  $</a:t>
            </a:r>
            <a:r>
              <a:rPr lang="en-US" sz="1050" dirty="0" err="1"/>
              <a:t>exportFilePath</a:t>
            </a:r>
            <a:r>
              <a:rPr lang="en-US" sz="1050" dirty="0"/>
              <a:t> = "c:\temp\lastLogon.csv"</a:t>
            </a:r>
          </a:p>
          <a:p>
            <a:r>
              <a:rPr lang="en-US" sz="1050" dirty="0"/>
              <a:t>  $columns = "</a:t>
            </a:r>
            <a:r>
              <a:rPr lang="en-US" sz="1050" dirty="0" err="1"/>
              <a:t>name,username,datetime</a:t>
            </a:r>
            <a:r>
              <a:rPr lang="en-US" sz="1050" dirty="0"/>
              <a:t>"</a:t>
            </a:r>
          </a:p>
          <a:p>
            <a:endParaRPr lang="en-US" sz="1050" dirty="0"/>
          </a:p>
          <a:p>
            <a:r>
              <a:rPr lang="en-US" sz="1050" dirty="0"/>
              <a:t>  Out-File -</a:t>
            </a:r>
            <a:r>
              <a:rPr lang="en-US" sz="1050" dirty="0" err="1"/>
              <a:t>filepath</a:t>
            </a:r>
            <a:r>
              <a:rPr lang="en-US" sz="1050" dirty="0"/>
              <a:t> $</a:t>
            </a:r>
            <a:r>
              <a:rPr lang="en-US" sz="1050" dirty="0" err="1"/>
              <a:t>exportFilePath</a:t>
            </a:r>
            <a:r>
              <a:rPr lang="en-US" sz="1050" dirty="0"/>
              <a:t> -force -</a:t>
            </a:r>
            <a:r>
              <a:rPr lang="en-US" sz="1050" dirty="0" err="1"/>
              <a:t>InputObject</a:t>
            </a:r>
            <a:r>
              <a:rPr lang="en-US" sz="1050" dirty="0"/>
              <a:t> $columns</a:t>
            </a:r>
          </a:p>
          <a:p>
            <a:endParaRPr lang="en-US" sz="1050" dirty="0"/>
          </a:p>
          <a:p>
            <a:r>
              <a:rPr lang="en-US" sz="1050" dirty="0"/>
              <a:t>  </a:t>
            </a:r>
            <a:r>
              <a:rPr lang="en-US" sz="1050" dirty="0" err="1"/>
              <a:t>foreach</a:t>
            </a:r>
            <a:r>
              <a:rPr lang="en-US" sz="1050" dirty="0"/>
              <a:t>($user in $users)</a:t>
            </a:r>
          </a:p>
          <a:p>
            <a:r>
              <a:rPr lang="en-US" sz="1050" dirty="0"/>
              <a:t>  {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foreach</a:t>
            </a:r>
            <a:r>
              <a:rPr lang="en-US" sz="1050" dirty="0"/>
              <a:t>($dc in $</a:t>
            </a:r>
            <a:r>
              <a:rPr lang="en-US" sz="1050" dirty="0" err="1"/>
              <a:t>dcs</a:t>
            </a:r>
            <a:r>
              <a:rPr lang="en-US" sz="1050" dirty="0"/>
              <a:t>)</a:t>
            </a:r>
          </a:p>
          <a:p>
            <a:r>
              <a:rPr lang="en-US" sz="1050" dirty="0"/>
              <a:t>    { </a:t>
            </a:r>
          </a:p>
          <a:p>
            <a:r>
              <a:rPr lang="en-US" sz="1050" dirty="0"/>
              <a:t>      $hostname = $</a:t>
            </a:r>
            <a:r>
              <a:rPr lang="en-US" sz="1050" dirty="0" err="1"/>
              <a:t>dc.HostName</a:t>
            </a:r>
            <a:endParaRPr lang="en-US" sz="1050" dirty="0"/>
          </a:p>
          <a:p>
            <a:r>
              <a:rPr lang="en-US" sz="1050" dirty="0"/>
              <a:t>      $</a:t>
            </a:r>
            <a:r>
              <a:rPr lang="en-US" sz="1050" dirty="0" err="1"/>
              <a:t>currentUser</a:t>
            </a:r>
            <a:r>
              <a:rPr lang="en-US" sz="1050" dirty="0"/>
              <a:t> = Get-</a:t>
            </a:r>
            <a:r>
              <a:rPr lang="en-US" sz="1050" dirty="0" err="1"/>
              <a:t>ADUser</a:t>
            </a:r>
            <a:r>
              <a:rPr lang="en-US" sz="1050" dirty="0"/>
              <a:t> $</a:t>
            </a:r>
            <a:r>
              <a:rPr lang="en-US" sz="1050" dirty="0" err="1"/>
              <a:t>user.SamAccountName</a:t>
            </a:r>
            <a:r>
              <a:rPr lang="en-US" sz="1050" dirty="0"/>
              <a:t> | Get-</a:t>
            </a:r>
            <a:r>
              <a:rPr lang="en-US" sz="1050" dirty="0" err="1"/>
              <a:t>ADObject</a:t>
            </a:r>
            <a:r>
              <a:rPr lang="en-US" sz="1050" dirty="0"/>
              <a:t> -Server $hostname -Properties </a:t>
            </a:r>
            <a:r>
              <a:rPr lang="en-US" sz="1050" dirty="0" err="1"/>
              <a:t>lastLogon</a:t>
            </a:r>
            <a:endParaRPr lang="en-US" sz="1050" dirty="0"/>
          </a:p>
          <a:p>
            <a:endParaRPr lang="en-US" sz="1050" dirty="0"/>
          </a:p>
          <a:p>
            <a:r>
              <a:rPr lang="en-US" sz="1050" dirty="0"/>
              <a:t>      if($</a:t>
            </a:r>
            <a:r>
              <a:rPr lang="en-US" sz="1050" dirty="0" err="1"/>
              <a:t>currentUser.LastLogon</a:t>
            </a:r>
            <a:r>
              <a:rPr lang="en-US" sz="1050" dirty="0"/>
              <a:t> -</a:t>
            </a:r>
            <a:r>
              <a:rPr lang="en-US" sz="1050" dirty="0" err="1"/>
              <a:t>gt</a:t>
            </a:r>
            <a:r>
              <a:rPr lang="en-US" sz="1050" dirty="0"/>
              <a:t> $time) </a:t>
            </a:r>
          </a:p>
          <a:p>
            <a:r>
              <a:rPr lang="en-US" sz="1050" dirty="0"/>
              <a:t>      {</a:t>
            </a:r>
          </a:p>
          <a:p>
            <a:r>
              <a:rPr lang="en-US" sz="1050" dirty="0"/>
              <a:t>        $time = $</a:t>
            </a:r>
            <a:r>
              <a:rPr lang="en-US" sz="1050" dirty="0" err="1"/>
              <a:t>currentUser.LastLogon</a:t>
            </a:r>
            <a:endParaRPr lang="en-US" sz="1050" dirty="0"/>
          </a:p>
          <a:p>
            <a:r>
              <a:rPr lang="en-US" sz="1050" dirty="0"/>
              <a:t>      }</a:t>
            </a:r>
          </a:p>
          <a:p>
            <a:r>
              <a:rPr lang="en-US" sz="1050" dirty="0"/>
              <a:t>    }</a:t>
            </a:r>
          </a:p>
          <a:p>
            <a:endParaRPr lang="en-US" sz="1050" dirty="0"/>
          </a:p>
          <a:p>
            <a:r>
              <a:rPr lang="en-US" sz="1050" dirty="0"/>
              <a:t>    $</a:t>
            </a:r>
            <a:r>
              <a:rPr lang="en-US" sz="1050" dirty="0" err="1"/>
              <a:t>dt</a:t>
            </a:r>
            <a:r>
              <a:rPr lang="en-US" sz="1050" dirty="0"/>
              <a:t> = [</a:t>
            </a:r>
            <a:r>
              <a:rPr lang="en-US" sz="1050" dirty="0" err="1"/>
              <a:t>DateTime</a:t>
            </a:r>
            <a:r>
              <a:rPr lang="en-US" sz="1050" dirty="0"/>
              <a:t>]::</a:t>
            </a:r>
            <a:r>
              <a:rPr lang="en-US" sz="1050" dirty="0" err="1"/>
              <a:t>FromFileTime</a:t>
            </a:r>
            <a:r>
              <a:rPr lang="en-US" sz="1050" dirty="0"/>
              <a:t>($time)</a:t>
            </a:r>
          </a:p>
          <a:p>
            <a:r>
              <a:rPr lang="en-US" sz="1050" dirty="0"/>
              <a:t>    $row = $</a:t>
            </a:r>
            <a:r>
              <a:rPr lang="en-US" sz="1050" dirty="0" err="1"/>
              <a:t>user.Name</a:t>
            </a:r>
            <a:r>
              <a:rPr lang="en-US" sz="1050" dirty="0"/>
              <a:t>+","+$</a:t>
            </a:r>
            <a:r>
              <a:rPr lang="en-US" sz="1050" dirty="0" err="1"/>
              <a:t>user.SamAccountName</a:t>
            </a:r>
            <a:r>
              <a:rPr lang="en-US" sz="1050" dirty="0"/>
              <a:t>+","+$</a:t>
            </a:r>
            <a:r>
              <a:rPr lang="en-US" sz="1050" dirty="0" err="1"/>
              <a:t>dt</a:t>
            </a:r>
            <a:endParaRPr lang="en-US" sz="1050" dirty="0"/>
          </a:p>
          <a:p>
            <a:endParaRPr lang="en-US" sz="1050" dirty="0"/>
          </a:p>
          <a:p>
            <a:r>
              <a:rPr lang="en-US" sz="1050" dirty="0"/>
              <a:t>    Out-File -</a:t>
            </a:r>
            <a:r>
              <a:rPr lang="en-US" sz="1050" dirty="0" err="1"/>
              <a:t>filepath</a:t>
            </a:r>
            <a:r>
              <a:rPr lang="en-US" sz="1050" dirty="0"/>
              <a:t> $</a:t>
            </a:r>
            <a:r>
              <a:rPr lang="en-US" sz="1050" dirty="0" err="1"/>
              <a:t>exportFilePath</a:t>
            </a:r>
            <a:r>
              <a:rPr lang="en-US" sz="1050" dirty="0"/>
              <a:t> -append -</a:t>
            </a:r>
            <a:r>
              <a:rPr lang="en-US" sz="1050" dirty="0" err="1"/>
              <a:t>noclobber</a:t>
            </a:r>
            <a:r>
              <a:rPr lang="en-US" sz="1050" dirty="0"/>
              <a:t> -</a:t>
            </a:r>
            <a:r>
              <a:rPr lang="en-US" sz="1050" dirty="0" err="1"/>
              <a:t>InputObject</a:t>
            </a:r>
            <a:r>
              <a:rPr lang="en-US" sz="1050" dirty="0"/>
              <a:t> $row</a:t>
            </a:r>
          </a:p>
          <a:p>
            <a:endParaRPr lang="en-US" sz="1050" dirty="0"/>
          </a:p>
          <a:p>
            <a:r>
              <a:rPr lang="en-US" sz="1050" dirty="0"/>
              <a:t>    $time = 0</a:t>
            </a:r>
          </a:p>
          <a:p>
            <a:r>
              <a:rPr lang="en-US" sz="1050" dirty="0"/>
              <a:t>  }</a:t>
            </a:r>
          </a:p>
          <a:p>
            <a:r>
              <a:rPr lang="en-US" sz="1050" dirty="0"/>
              <a:t>}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/>
              <a:t>Get-</a:t>
            </a:r>
            <a:r>
              <a:rPr lang="en-US" sz="1050" dirty="0" err="1"/>
              <a:t>ADUsersLastLogon</a:t>
            </a:r>
            <a:r>
              <a:rPr lang="en-US" sz="1050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8720" y="173736"/>
            <a:ext cx="1007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Working Example – Find all user accounts who logged in over 30 days ago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41046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1680" y="2816352"/>
            <a:ext cx="954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STOP! Example Time…..(boos welcome)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3275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patch 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things updated, without the hassle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5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465" y="609600"/>
            <a:ext cx="10577091" cy="1326321"/>
          </a:xfrm>
        </p:spPr>
        <p:txBody>
          <a:bodyPr/>
          <a:lstStyle/>
          <a:p>
            <a:r>
              <a:rPr lang="en-US" dirty="0" smtClean="0"/>
              <a:t>Various software </a:t>
            </a:r>
            <a:r>
              <a:rPr lang="en-US" dirty="0" err="1" smtClean="0"/>
              <a:t>SOlutions</a:t>
            </a:r>
            <a:r>
              <a:rPr lang="en-US" dirty="0" smtClean="0"/>
              <a:t> available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43188" y="2813371"/>
            <a:ext cx="70949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PDQ Deploy from Admin Arsenal (Now pdq.com)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System Center Configuration Manager (SCCM) from Microsoft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 smtClean="0"/>
              <a:t>BatchPatch</a:t>
            </a:r>
            <a:r>
              <a:rPr lang="en-US" dirty="0" smtClean="0"/>
              <a:t> from Cocobolo Software LLC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 smtClean="0"/>
              <a:t>Ninite</a:t>
            </a:r>
            <a:r>
              <a:rPr lang="en-US" dirty="0" smtClean="0"/>
              <a:t>/</a:t>
            </a:r>
            <a:r>
              <a:rPr lang="en-US" dirty="0" err="1" smtClean="0"/>
              <a:t>Ninite</a:t>
            </a:r>
            <a:r>
              <a:rPr lang="en-US" dirty="0" smtClean="0"/>
              <a:t> Pro from </a:t>
            </a:r>
            <a:r>
              <a:rPr lang="en-US" dirty="0" err="1" smtClean="0"/>
              <a:t>Ninite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We will be focusing on PDQ Deploy and PDQ Inventory</a:t>
            </a:r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45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from today’s talk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35494" y="2080727"/>
            <a:ext cx="86681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download the example scripts </a:t>
            </a:r>
            <a:r>
              <a:rPr lang="en-US" dirty="0"/>
              <a:t>used </a:t>
            </a:r>
            <a:r>
              <a:rPr lang="en-US" dirty="0" smtClean="0"/>
              <a:t>today, as well as this presentation </a:t>
            </a:r>
            <a:r>
              <a:rPr lang="en-US" dirty="0"/>
              <a:t>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github.com/steviecoaster/TuscTechPresentation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can find more information about PDQ Deploy here: </a:t>
            </a:r>
            <a:r>
              <a:rPr lang="en-US" dirty="0" smtClean="0">
                <a:hlinkClick r:id="rId3"/>
              </a:rPr>
              <a:t>www.pdq.com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can find some great resources for </a:t>
            </a:r>
            <a:r>
              <a:rPr lang="en-US" dirty="0" err="1" smtClean="0"/>
              <a:t>powershell</a:t>
            </a:r>
            <a:r>
              <a:rPr lang="en-US" dirty="0" smtClean="0"/>
              <a:t> on </a:t>
            </a:r>
            <a:r>
              <a:rPr lang="en-US" dirty="0" err="1" smtClean="0"/>
              <a:t>Reddit</a:t>
            </a:r>
            <a:r>
              <a:rPr lang="en-US" dirty="0" smtClean="0"/>
              <a:t> at </a:t>
            </a:r>
            <a:r>
              <a:rPr lang="en-US" dirty="0" smtClean="0">
                <a:hlinkClick r:id="rId4"/>
              </a:rPr>
              <a:t>/r/</a:t>
            </a:r>
            <a:r>
              <a:rPr lang="en-US" dirty="0" err="1" smtClean="0">
                <a:hlinkClick r:id="rId4"/>
              </a:rPr>
              <a:t>Powershell</a:t>
            </a:r>
            <a:r>
              <a:rPr lang="en-US" dirty="0" smtClean="0"/>
              <a:t> and </a:t>
            </a:r>
            <a:r>
              <a:rPr lang="en-US" dirty="0" smtClean="0">
                <a:hlinkClick r:id="rId5"/>
              </a:rPr>
              <a:t>www.powershell.org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Powershell</a:t>
            </a:r>
            <a:r>
              <a:rPr lang="en-US" dirty="0" smtClean="0"/>
              <a:t> in a Month of Lunches is available on Amazon.com from Manning Press (Includes free eBook with </a:t>
            </a:r>
            <a:r>
              <a:rPr lang="en-US" dirty="0" smtClean="0"/>
              <a:t>purchase!)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25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1435</TotalTime>
  <Words>415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Automating your IT Workflow</vt:lpstr>
      <vt:lpstr>Why do we automate?</vt:lpstr>
      <vt:lpstr>What can we automate?</vt:lpstr>
      <vt:lpstr>Powershell syntax</vt:lpstr>
      <vt:lpstr>PowerPoint Presentation</vt:lpstr>
      <vt:lpstr>PowerPoint Presentation</vt:lpstr>
      <vt:lpstr>3rd party patch management</vt:lpstr>
      <vt:lpstr>Various software SOlutions available</vt:lpstr>
      <vt:lpstr>Resources from today’s talk</vt:lpstr>
    </vt:vector>
  </TitlesOfParts>
  <Company>Kent State University Tuscarawas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your IT Workflow</dc:title>
  <dc:creator>VALDINGER, STEPHEN</dc:creator>
  <cp:lastModifiedBy>STEPHEN VALDINGER</cp:lastModifiedBy>
  <cp:revision>19</cp:revision>
  <dcterms:created xsi:type="dcterms:W3CDTF">2017-01-30T21:22:15Z</dcterms:created>
  <dcterms:modified xsi:type="dcterms:W3CDTF">2017-02-23T02:20:38Z</dcterms:modified>
</cp:coreProperties>
</file>