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5555200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5555200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555200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555200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55142" y="528600"/>
            <a:ext cx="3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5: (64, 32)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3413" y="528600"/>
            <a:ext cx="3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Model 3: (32, 64)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76" y="928788"/>
            <a:ext cx="3995451" cy="39476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473925" y="223925"/>
            <a:ext cx="3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Binary Models</a:t>
            </a:r>
            <a:endParaRPr b="1" i="1" u="sng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62" y="928800"/>
            <a:ext cx="3995426" cy="39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852105" y="528600"/>
            <a:ext cx="3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Model 5: (64, 32, 16)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04363" y="528600"/>
            <a:ext cx="3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(64, 32)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473925" y="223925"/>
            <a:ext cx="3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Trinary</a:t>
            </a:r>
            <a:r>
              <a:rPr b="1" i="1" lang="en" u="sng"/>
              <a:t> Models</a:t>
            </a:r>
            <a:endParaRPr b="1" i="1" u="sng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75" y="947687"/>
            <a:ext cx="3996611" cy="39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161" y="928800"/>
            <a:ext cx="3996611" cy="39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852105" y="528600"/>
            <a:ext cx="3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6: (64, 32, 16)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46425" y="528600"/>
            <a:ext cx="3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Model 3: (64, 32)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473925" y="223925"/>
            <a:ext cx="3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Main</a:t>
            </a:r>
            <a:r>
              <a:rPr b="1" i="1" lang="en" u="sng"/>
              <a:t> Models</a:t>
            </a:r>
            <a:endParaRPr b="1" i="1" u="sng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75" y="893488"/>
            <a:ext cx="3996626" cy="398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137" y="913150"/>
            <a:ext cx="3996626" cy="394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