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94"/>
  </p:normalViewPr>
  <p:slideViewPr>
    <p:cSldViewPr snapToGrid="0" snapToObjects="1">
      <p:cViewPr>
        <p:scale>
          <a:sx n="105" d="100"/>
          <a:sy n="105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5A5-59DA-7149-B9D4-4AB2DC7F5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2DA5F-B637-9D48-98C5-9489CF57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3405-4CCD-DF4A-B749-62E58D05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9DD8-782F-4643-8C46-16EDB87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1621-5553-5248-A1AA-DA8E60E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826-DDF4-A246-8C02-2B85EB4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5A39-6FA5-7A49-99B3-3AA80441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457A-F3B5-0E4E-BE25-29072E6A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0D86-1CF3-AC42-84A0-C9A251C5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BF32-09D1-234A-9463-1238048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FC5D6-29B2-8143-BF73-D82F47421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0E61-F3E6-3F4F-BC5F-FC723F69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93DC-4432-F64E-915D-BDC0FED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FFD5-0882-0548-96AA-0D14F812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6ACD-3661-CF46-B3C0-27FC34C5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B3-03E7-1D4F-AF34-0B99085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9763-C68B-3B49-9225-28252905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1CA6-22E8-A04A-9E40-7BB473AA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3481-3835-2747-A640-244CA5DA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BD2F-7C4E-FA4A-B6BE-CE594938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4DD9-8DCE-A540-80A1-6770FA00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4A79-A4BF-824A-B20F-D2BD5AC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453B-DFC6-D24D-9364-011CE6D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CBDC-66BE-D545-BA85-90595AD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B8BE-C914-3C4E-A09A-C7DEACE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5743-5080-434A-8CD6-94A09D9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CF35-EB61-614D-8DFE-A83DA6147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EAF2-969E-7B4D-B94B-E2533E4E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ED4C-0CFB-434D-B02C-05AA1DB5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BD99-11C0-534E-A038-5B960626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5A24-B44C-E645-B075-F6202838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DC1E-1CEB-0D4B-BB88-AB8741ED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FB69-48AF-8447-9B3D-BF79F1DA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40C6E-F80F-8147-924C-D526311B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BFCC-AFA7-EA46-8BFC-4083380B7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FBA59-E0BD-8D4D-BF8C-CE5B01C2C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CA0B4-1501-774C-BCD2-7F139B2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ACB5-07F5-7145-823F-9949F18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196CC-C8D7-2F4E-95E0-D2E0F720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C68F-CF4C-DF40-B13A-46936B5B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F5E81-136F-7C4D-89CE-F78DB407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99C3-F84E-824D-8A76-91687A8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29F8D-108D-164B-9BC7-22168452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340B9-8D66-3D43-8AFC-4BFF3B78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159E2-6172-CA42-B21E-F143B485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ADEF-BDFB-0544-B7D7-E1D78DD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18C5-F8B9-B245-8C31-01C1FD58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0C0-0E59-0149-AB50-C60CC5FF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0FE15-F2A8-1D41-B800-080CAA5A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78FC-2958-BE42-A075-9C5A2562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1C22-80CA-DD4E-BB42-5ADFC06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CB7F-A7E7-A643-9151-34F50565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D2C-CA49-804D-A67C-F331C005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3F6D-E673-DD43-BEB6-B6AE1A4E7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1A2B-D117-8A43-9A4F-C761E70F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34E46-8BF2-854A-992F-F058D8B5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6AD4-F696-3545-942D-03D2DEAC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6B1B-308B-8246-BA5F-50824FF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7B31B-6394-5A4D-8F3C-EF5FA166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DD1E-F73B-4142-BB3A-1F2D199F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29C4-4D0E-A24A-A3EF-CCFDAC37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9CAB-369F-CA42-91D0-4D3ECE9153A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9FF1-A0FF-3A40-BAB7-62E53524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35F0-B09D-9B47-879F-D882CDF4B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2263-813F-E041-8ACE-9CF7AD9C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5270B3-9D86-FC4F-ABDA-9C9577AF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69" y="796920"/>
            <a:ext cx="7289800" cy="41275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D411E6E-518F-BC4A-90C7-76174715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733420"/>
            <a:ext cx="2933700" cy="419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70B32-A338-1843-BB0D-913F658E8645}"/>
              </a:ext>
            </a:extLst>
          </p:cNvPr>
          <p:cNvSpPr txBox="1"/>
          <p:nvPr/>
        </p:nvSpPr>
        <p:spPr>
          <a:xfrm>
            <a:off x="2001907" y="2537504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4167B-4487-DC46-9DE6-A182E77FAB01}"/>
              </a:ext>
            </a:extLst>
          </p:cNvPr>
          <p:cNvSpPr txBox="1"/>
          <p:nvPr/>
        </p:nvSpPr>
        <p:spPr>
          <a:xfrm>
            <a:off x="6413105" y="2620456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Positive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DE4C1-F155-0542-91DA-797C346C18F0}"/>
              </a:ext>
            </a:extLst>
          </p:cNvPr>
          <p:cNvCxnSpPr>
            <a:cxnSpLocks/>
          </p:cNvCxnSpPr>
          <p:nvPr/>
        </p:nvCxnSpPr>
        <p:spPr>
          <a:xfrm>
            <a:off x="1100137" y="4875208"/>
            <a:ext cx="9598032" cy="20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EF452C-457F-4446-A66F-11C31ECB7C10}"/>
              </a:ext>
            </a:extLst>
          </p:cNvPr>
          <p:cNvSpPr txBox="1"/>
          <p:nvPr/>
        </p:nvSpPr>
        <p:spPr>
          <a:xfrm>
            <a:off x="1065205" y="495220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5BD17-E31C-134A-843E-4EB5A3C70A4A}"/>
              </a:ext>
            </a:extLst>
          </p:cNvPr>
          <p:cNvSpPr txBox="1"/>
          <p:nvPr/>
        </p:nvSpPr>
        <p:spPr>
          <a:xfrm>
            <a:off x="5418130" y="498792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47196-98D8-7749-ACB1-D199674D58FD}"/>
              </a:ext>
            </a:extLst>
          </p:cNvPr>
          <p:cNvSpPr txBox="1"/>
          <p:nvPr/>
        </p:nvSpPr>
        <p:spPr>
          <a:xfrm>
            <a:off x="10327971" y="494743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CFD285-AE69-C44D-BF3D-9CAFCE716B15}"/>
              </a:ext>
            </a:extLst>
          </p:cNvPr>
          <p:cNvCxnSpPr/>
          <p:nvPr/>
        </p:nvCxnSpPr>
        <p:spPr>
          <a:xfrm>
            <a:off x="5688396" y="733420"/>
            <a:ext cx="0" cy="41417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25AA-65BA-9C42-8585-B7788D360B5B}"/>
              </a:ext>
            </a:extLst>
          </p:cNvPr>
          <p:cNvSpPr txBox="1"/>
          <p:nvPr/>
        </p:nvSpPr>
        <p:spPr>
          <a:xfrm>
            <a:off x="3683752" y="5247283"/>
            <a:ext cx="1202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False</a:t>
            </a:r>
          </a:p>
          <a:p>
            <a:pPr algn="ctr"/>
            <a:r>
              <a:rPr lang="en-US" sz="2000" dirty="0"/>
              <a:t>Negatives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DEC9DE-C710-4D4B-A13C-BAED1802BB4D}"/>
              </a:ext>
            </a:extLst>
          </p:cNvPr>
          <p:cNvCxnSpPr/>
          <p:nvPr/>
        </p:nvCxnSpPr>
        <p:spPr>
          <a:xfrm flipV="1">
            <a:off x="4629150" y="4556189"/>
            <a:ext cx="514350" cy="60669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8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5270B3-9D86-FC4F-ABDA-9C9577AF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8" y="796523"/>
            <a:ext cx="7289800" cy="41275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D411E6E-518F-BC4A-90C7-76174715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5" y="765170"/>
            <a:ext cx="2933700" cy="419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70B32-A338-1843-BB0D-913F658E8645}"/>
              </a:ext>
            </a:extLst>
          </p:cNvPr>
          <p:cNvSpPr txBox="1"/>
          <p:nvPr/>
        </p:nvSpPr>
        <p:spPr>
          <a:xfrm>
            <a:off x="4022469" y="2466246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4167B-4487-DC46-9DE6-A182E77FAB01}"/>
              </a:ext>
            </a:extLst>
          </p:cNvPr>
          <p:cNvSpPr txBox="1"/>
          <p:nvPr/>
        </p:nvSpPr>
        <p:spPr>
          <a:xfrm>
            <a:off x="8691171" y="2506330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True </a:t>
            </a:r>
          </a:p>
          <a:p>
            <a:r>
              <a:rPr lang="en-US" sz="2000" dirty="0"/>
              <a:t>Positive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DE4C1-F155-0542-91DA-797C346C18F0}"/>
              </a:ext>
            </a:extLst>
          </p:cNvPr>
          <p:cNvCxnSpPr>
            <a:cxnSpLocks/>
          </p:cNvCxnSpPr>
          <p:nvPr/>
        </p:nvCxnSpPr>
        <p:spPr>
          <a:xfrm>
            <a:off x="1100137" y="4875208"/>
            <a:ext cx="9598032" cy="20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EF452C-457F-4446-A66F-11C31ECB7C10}"/>
              </a:ext>
            </a:extLst>
          </p:cNvPr>
          <p:cNvSpPr txBox="1"/>
          <p:nvPr/>
        </p:nvSpPr>
        <p:spPr>
          <a:xfrm>
            <a:off x="1065205" y="495220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5BD17-E31C-134A-843E-4EB5A3C70A4A}"/>
              </a:ext>
            </a:extLst>
          </p:cNvPr>
          <p:cNvSpPr txBox="1"/>
          <p:nvPr/>
        </p:nvSpPr>
        <p:spPr>
          <a:xfrm>
            <a:off x="5418130" y="498792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47196-98D8-7749-ACB1-D199674D58FD}"/>
              </a:ext>
            </a:extLst>
          </p:cNvPr>
          <p:cNvSpPr txBox="1"/>
          <p:nvPr/>
        </p:nvSpPr>
        <p:spPr>
          <a:xfrm>
            <a:off x="10327971" y="4947437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CFD285-AE69-C44D-BF3D-9CAFCE716B15}"/>
              </a:ext>
            </a:extLst>
          </p:cNvPr>
          <p:cNvCxnSpPr/>
          <p:nvPr/>
        </p:nvCxnSpPr>
        <p:spPr>
          <a:xfrm>
            <a:off x="5688396" y="733420"/>
            <a:ext cx="0" cy="41417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B25AA-65BA-9C42-8585-B7788D360B5B}"/>
              </a:ext>
            </a:extLst>
          </p:cNvPr>
          <p:cNvSpPr txBox="1"/>
          <p:nvPr/>
        </p:nvSpPr>
        <p:spPr>
          <a:xfrm>
            <a:off x="6499981" y="5162880"/>
            <a:ext cx="109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False</a:t>
            </a:r>
          </a:p>
          <a:p>
            <a:pPr algn="ctr"/>
            <a:r>
              <a:rPr lang="en-US" sz="2000" dirty="0"/>
              <a:t>Positives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4BA53-4F3B-4A41-8583-937B2D1177E6}"/>
              </a:ext>
            </a:extLst>
          </p:cNvPr>
          <p:cNvCxnSpPr/>
          <p:nvPr/>
        </p:nvCxnSpPr>
        <p:spPr>
          <a:xfrm flipH="1" flipV="1">
            <a:off x="6286503" y="4557716"/>
            <a:ext cx="428625" cy="53022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010C320-62AD-9243-95B3-7F31E7D5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39950"/>
            <a:ext cx="6045200" cy="2578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8C41B9-8033-5249-B38A-358908A920E4}"/>
              </a:ext>
            </a:extLst>
          </p:cNvPr>
          <p:cNvCxnSpPr>
            <a:cxnSpLocks/>
          </p:cNvCxnSpPr>
          <p:nvPr/>
        </p:nvCxnSpPr>
        <p:spPr>
          <a:xfrm>
            <a:off x="5114924" y="1852910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523D3B-B672-9A43-A375-50C4635634FB}"/>
              </a:ext>
            </a:extLst>
          </p:cNvPr>
          <p:cNvCxnSpPr>
            <a:cxnSpLocks/>
          </p:cNvCxnSpPr>
          <p:nvPr/>
        </p:nvCxnSpPr>
        <p:spPr>
          <a:xfrm>
            <a:off x="8465627" y="1852910"/>
            <a:ext cx="0" cy="27476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05EA0A-3E62-1B46-B8FC-612CDE159F1A}"/>
              </a:ext>
            </a:extLst>
          </p:cNvPr>
          <p:cNvSpPr txBox="1"/>
          <p:nvPr/>
        </p:nvSpPr>
        <p:spPr>
          <a:xfrm>
            <a:off x="3218307" y="1852910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B6D75-1B8D-F243-B74F-7AAE50F7F61E}"/>
              </a:ext>
            </a:extLst>
          </p:cNvPr>
          <p:cNvSpPr txBox="1"/>
          <p:nvPr/>
        </p:nvSpPr>
        <p:spPr>
          <a:xfrm>
            <a:off x="6596446" y="1819689"/>
            <a:ext cx="2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1,</a:t>
            </a:r>
            <a:r>
              <a:rPr lang="en-US" sz="2400" dirty="0"/>
              <a:t> X</a:t>
            </a:r>
            <a:r>
              <a:rPr lang="en-US" sz="2400" baseline="-25000" dirty="0"/>
              <a:t>2,  ………,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     y</a:t>
            </a:r>
            <a:r>
              <a:rPr lang="en-US" sz="2400" baseline="-25000" dirty="0"/>
              <a:t>  </a:t>
            </a:r>
            <a:r>
              <a:rPr lang="en-US" baseline="-25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8079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32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Pittard, Steve</dc:creator>
  <cp:lastModifiedBy>Pittard, Steve</cp:lastModifiedBy>
  <cp:revision>5</cp:revision>
  <dcterms:created xsi:type="dcterms:W3CDTF">2020-12-14T18:04:42Z</dcterms:created>
  <dcterms:modified xsi:type="dcterms:W3CDTF">2020-12-15T03:49:47Z</dcterms:modified>
</cp:coreProperties>
</file>