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9144000" cy="5143500" type="screen16x9"/>
  <p:notesSz cx="6858000" cy="9144000"/>
  <p:embeddedFontLst>
    <p:embeddedFont>
      <p:font typeface="Raleway" pitchFamily="2" charset="0"/>
      <p:regular r:id="rId8"/>
      <p:bold r:id="rId9"/>
      <p:italic r:id="rId10"/>
      <p:boldItalic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d92f4d7d5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d92f4d7d5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801447e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801447e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801447ee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801447ee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801447ee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801447ee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f493076e5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f493076e5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07181" y="921543"/>
            <a:ext cx="8786813" cy="642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1.2 Application Performance Management (APM)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623400"/>
          </a:xfrm>
          <a:prstGeom prst="rect">
            <a:avLst/>
          </a:prstGeom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an Application Performance Management?</a:t>
            </a:r>
            <a:endParaRPr dirty="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175" y="3516225"/>
            <a:ext cx="1693625" cy="13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198775" y="2759275"/>
            <a:ext cx="28443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Improve performance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075" y="3882775"/>
            <a:ext cx="2329250" cy="7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094375" y="2759275"/>
            <a:ext cx="28443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Improve user experience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066175" y="2759275"/>
            <a:ext cx="28443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Reduce issues and errors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1513" y="3581750"/>
            <a:ext cx="1693625" cy="117735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806875" y="1087955"/>
            <a:ext cx="7394700" cy="6234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translation of IT metrics into business meaning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806875" y="2072525"/>
            <a:ext cx="7394700" cy="6234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practice to monitor application insights, so we can:</a:t>
            </a:r>
            <a:endParaRPr sz="25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5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623400"/>
          </a:xfrm>
          <a:prstGeom prst="rect">
            <a:avLst/>
          </a:prstGeom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APM helps to monitor all key aspects of your project</a:t>
            </a:r>
            <a:endParaRPr sz="24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662" y="2836350"/>
            <a:ext cx="3940325" cy="21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517400" y="913050"/>
            <a:ext cx="2023800" cy="1141200"/>
          </a:xfrm>
          <a:prstGeom prst="snip1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Front end</a:t>
            </a:r>
            <a:endParaRPr sz="2000"/>
          </a:p>
        </p:txBody>
      </p:sp>
      <p:sp>
        <p:nvSpPr>
          <p:cNvPr id="90" name="Google Shape;90;p17"/>
          <p:cNvSpPr/>
          <p:nvPr/>
        </p:nvSpPr>
        <p:spPr>
          <a:xfrm>
            <a:off x="3469575" y="852175"/>
            <a:ext cx="2343600" cy="12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Back end</a:t>
            </a:r>
            <a:endParaRPr sz="2000"/>
          </a:p>
        </p:txBody>
      </p:sp>
      <p:sp>
        <p:nvSpPr>
          <p:cNvPr id="91" name="Google Shape;91;p17"/>
          <p:cNvSpPr/>
          <p:nvPr/>
        </p:nvSpPr>
        <p:spPr>
          <a:xfrm>
            <a:off x="6665250" y="821625"/>
            <a:ext cx="2023800" cy="12783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Infrastructure</a:t>
            </a:r>
            <a:endParaRPr sz="2000"/>
          </a:p>
        </p:txBody>
      </p:sp>
      <p:sp>
        <p:nvSpPr>
          <p:cNvPr id="92" name="Google Shape;92;p17"/>
          <p:cNvSpPr/>
          <p:nvPr/>
        </p:nvSpPr>
        <p:spPr>
          <a:xfrm>
            <a:off x="1003675" y="2191100"/>
            <a:ext cx="760800" cy="471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4204075" y="2191100"/>
            <a:ext cx="760800" cy="471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7328275" y="2267300"/>
            <a:ext cx="760800" cy="471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623400"/>
          </a:xfrm>
          <a:prstGeom prst="rect">
            <a:avLst/>
          </a:prstGeom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APM monitoring performed?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l="-2561" t="-518" r="6611" b="4567"/>
          <a:stretch/>
        </p:blipFill>
        <p:spPr>
          <a:xfrm>
            <a:off x="290925" y="3328813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14725" y="2812425"/>
            <a:ext cx="3269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Source Sans Pro"/>
                <a:ea typeface="Source Sans Pro"/>
                <a:cs typeface="Source Sans Pro"/>
                <a:sym typeface="Source Sans Pro"/>
              </a:rPr>
              <a:t>Project / Service / Website</a:t>
            </a:r>
            <a:endParaRPr sz="2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150325" y="1868899"/>
            <a:ext cx="1061476" cy="11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208913" y="811875"/>
            <a:ext cx="1437900" cy="4926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Metrics</a:t>
            </a:r>
            <a:endParaRPr sz="2000"/>
          </a:p>
        </p:txBody>
      </p:sp>
      <p:sp>
        <p:nvSpPr>
          <p:cNvPr id="104" name="Google Shape;104;p18"/>
          <p:cNvSpPr/>
          <p:nvPr/>
        </p:nvSpPr>
        <p:spPr>
          <a:xfrm>
            <a:off x="1831238" y="811875"/>
            <a:ext cx="1437900" cy="4926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Events</a:t>
            </a:r>
            <a:endParaRPr sz="2000"/>
          </a:p>
        </p:txBody>
      </p:sp>
      <p:sp>
        <p:nvSpPr>
          <p:cNvPr id="105" name="Google Shape;105;p18"/>
          <p:cNvSpPr/>
          <p:nvPr/>
        </p:nvSpPr>
        <p:spPr>
          <a:xfrm>
            <a:off x="208913" y="1514875"/>
            <a:ext cx="1437900" cy="4926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Logs</a:t>
            </a:r>
            <a:endParaRPr sz="2000"/>
          </a:p>
        </p:txBody>
      </p:sp>
      <p:sp>
        <p:nvSpPr>
          <p:cNvPr id="106" name="Google Shape;106;p18"/>
          <p:cNvSpPr/>
          <p:nvPr/>
        </p:nvSpPr>
        <p:spPr>
          <a:xfrm>
            <a:off x="1831238" y="1514875"/>
            <a:ext cx="1437900" cy="4926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Traces</a:t>
            </a:r>
            <a:endParaRPr sz="20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375" y="836525"/>
            <a:ext cx="1233450" cy="10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4858825" y="977075"/>
            <a:ext cx="4119228" cy="492588"/>
          </a:xfrm>
          <a:prstGeom prst="flowChartTerminator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Performance trends at-a-glance</a:t>
            </a:r>
            <a:endParaRPr sz="1800"/>
          </a:p>
        </p:txBody>
      </p:sp>
      <p:sp>
        <p:nvSpPr>
          <p:cNvPr id="109" name="Google Shape;109;p18"/>
          <p:cNvSpPr/>
          <p:nvPr/>
        </p:nvSpPr>
        <p:spPr>
          <a:xfrm>
            <a:off x="4858825" y="1662875"/>
            <a:ext cx="4119228" cy="492588"/>
          </a:xfrm>
          <a:prstGeom prst="flowChartTerminator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Insights from the user perspective</a:t>
            </a:r>
            <a:endParaRPr sz="1800"/>
          </a:p>
        </p:txBody>
      </p:sp>
      <p:sp>
        <p:nvSpPr>
          <p:cNvPr id="110" name="Google Shape;110;p18"/>
          <p:cNvSpPr/>
          <p:nvPr/>
        </p:nvSpPr>
        <p:spPr>
          <a:xfrm>
            <a:off x="4858825" y="2348675"/>
            <a:ext cx="4119228" cy="492588"/>
          </a:xfrm>
          <a:prstGeom prst="flowChartTerminator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Root cause analysis</a:t>
            </a:r>
            <a:endParaRPr sz="1800"/>
          </a:p>
        </p:txBody>
      </p:sp>
      <p:sp>
        <p:nvSpPr>
          <p:cNvPr id="111" name="Google Shape;111;p18"/>
          <p:cNvSpPr/>
          <p:nvPr/>
        </p:nvSpPr>
        <p:spPr>
          <a:xfrm>
            <a:off x="4858825" y="3034475"/>
            <a:ext cx="4119228" cy="492588"/>
          </a:xfrm>
          <a:prstGeom prst="flowChartTerminator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Generate alerts on anomalies</a:t>
            </a:r>
            <a:endParaRPr sz="1800"/>
          </a:p>
        </p:txBody>
      </p:sp>
      <p:sp>
        <p:nvSpPr>
          <p:cNvPr id="112" name="Google Shape;112;p18"/>
          <p:cNvSpPr/>
          <p:nvPr/>
        </p:nvSpPr>
        <p:spPr>
          <a:xfrm>
            <a:off x="4858825" y="3720275"/>
            <a:ext cx="4119228" cy="492588"/>
          </a:xfrm>
          <a:prstGeom prst="flowChartTerminator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Tracks individual SQL statements</a:t>
            </a:r>
            <a:endParaRPr sz="1800"/>
          </a:p>
        </p:txBody>
      </p:sp>
      <p:sp>
        <p:nvSpPr>
          <p:cNvPr id="113" name="Google Shape;113;p18"/>
          <p:cNvSpPr/>
          <p:nvPr/>
        </p:nvSpPr>
        <p:spPr>
          <a:xfrm>
            <a:off x="4858825" y="4406075"/>
            <a:ext cx="4119228" cy="492588"/>
          </a:xfrm>
          <a:prstGeom prst="flowChartTerminator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Code-level diagnostics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623400"/>
          </a:xfrm>
          <a:prstGeom prst="rect">
            <a:avLst/>
          </a:prstGeom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APM tools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350" y="1783888"/>
            <a:ext cx="3028950" cy="188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8975" y="235450"/>
            <a:ext cx="3180400" cy="15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7875" y="3336450"/>
            <a:ext cx="2704426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925" y="3336450"/>
            <a:ext cx="3028950" cy="15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926" y="721388"/>
            <a:ext cx="3299500" cy="10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8000" y="1935370"/>
            <a:ext cx="2704425" cy="1584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96</Words>
  <Application>Microsoft Office PowerPoint</Application>
  <PresentationFormat>On-screen Show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Raleway</vt:lpstr>
      <vt:lpstr>Source Sans Pro</vt:lpstr>
      <vt:lpstr>Plum</vt:lpstr>
      <vt:lpstr>1.2 Application Performance Management (APM)</vt:lpstr>
      <vt:lpstr>What is an Application Performance Management?</vt:lpstr>
      <vt:lpstr>APM helps to monitor all key aspects of your project</vt:lpstr>
      <vt:lpstr>How is APM monitoring performed?</vt:lpstr>
      <vt:lpstr>Top APM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 What is Application Performance Management (APM) and how does it work?</dc:title>
  <cp:lastModifiedBy>Emin Salim</cp:lastModifiedBy>
  <cp:revision>6</cp:revision>
  <dcterms:modified xsi:type="dcterms:W3CDTF">2022-01-21T08:23:15Z</dcterms:modified>
</cp:coreProperties>
</file>