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63" r:id="rId2"/>
    <p:sldId id="256" r:id="rId3"/>
  </p:sldIdLst>
  <p:sldSz cx="9144000" cy="5143500" type="screen16x9"/>
  <p:notesSz cx="6858000" cy="9144000"/>
  <p:embeddedFontLst>
    <p:embeddedFont>
      <p:font typeface="Raleway" pitchFamily="2" charset="0"/>
      <p:regular r:id="rId5"/>
      <p:bold r:id="rId6"/>
      <p:italic r:id="rId7"/>
      <p:boldItalic r:id="rId8"/>
    </p:embeddedFont>
    <p:embeddedFont>
      <p:font typeface="Source Sans Pro" panose="020B0503030403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d92f4d7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d92f4d7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714747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7"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532597" y="807474"/>
            <a:ext cx="8183700" cy="78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a:t>3.1 </a:t>
            </a:r>
            <a:r>
              <a:rPr lang="en" sz="2800" dirty="0"/>
              <a:t>Datadog Agent – Definitions and Configurations</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3296EA-43C2-4160-919F-CB9644124366}"/>
              </a:ext>
            </a:extLst>
          </p:cNvPr>
          <p:cNvSpPr>
            <a:spLocks noGrp="1"/>
          </p:cNvSpPr>
          <p:nvPr>
            <p:ph type="title"/>
          </p:nvPr>
        </p:nvSpPr>
        <p:spPr>
          <a:xfrm>
            <a:off x="341196" y="764502"/>
            <a:ext cx="8520600" cy="623400"/>
          </a:xfrm>
        </p:spPr>
        <p:txBody>
          <a:bodyPr>
            <a:noAutofit/>
          </a:bodyPr>
          <a:lstStyle/>
          <a:p>
            <a:r>
              <a:rPr lang="en-US" sz="2400" dirty="0"/>
              <a:t>How Datadog Agent works?</a:t>
            </a:r>
          </a:p>
        </p:txBody>
      </p:sp>
      <p:sp>
        <p:nvSpPr>
          <p:cNvPr id="4" name="Google Shape;144;p22">
            <a:extLst>
              <a:ext uri="{FF2B5EF4-FFF2-40B4-BE49-F238E27FC236}">
                <a16:creationId xmlns:a16="http://schemas.microsoft.com/office/drawing/2014/main" id="{5F272685-7EA9-4EAB-AF52-8AA717824E18}"/>
              </a:ext>
            </a:extLst>
          </p:cNvPr>
          <p:cNvSpPr txBox="1">
            <a:spLocks/>
          </p:cNvSpPr>
          <p:nvPr/>
        </p:nvSpPr>
        <p:spPr>
          <a:xfrm>
            <a:off x="341196" y="1199918"/>
            <a:ext cx="8520600" cy="696197"/>
          </a:xfrm>
          <a:prstGeom prst="rect">
            <a:avLst/>
          </a:prstGeom>
          <a:noFill/>
          <a:ln>
            <a:noFill/>
          </a:ln>
          <a:effectLst>
            <a:outerShdw blurRad="1428750" dist="19050" dir="5400000" algn="bl" rotWithShape="0">
              <a:srgbClr val="000000">
                <a:alpha val="5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r>
              <a:rPr lang="en-US" sz="1200" dirty="0">
                <a:solidFill>
                  <a:schemeClr val="accent3">
                    <a:lumMod val="75000"/>
                  </a:schemeClr>
                </a:solidFill>
              </a:rPr>
              <a:t>The Datadog Agent is software that runs on your hosts. After installation it automatically starts to collects events and metrics from hosts and sends them to Datadog, where you can search, filter, aggregate and alert on information. The Datadog Agent acts like a middle layer between your application and Datadog website.</a:t>
            </a:r>
          </a:p>
        </p:txBody>
      </p:sp>
      <p:sp>
        <p:nvSpPr>
          <p:cNvPr id="6" name="Title 2">
            <a:extLst>
              <a:ext uri="{FF2B5EF4-FFF2-40B4-BE49-F238E27FC236}">
                <a16:creationId xmlns:a16="http://schemas.microsoft.com/office/drawing/2014/main" id="{92ED6026-5531-4186-A52A-CB0E1CD80547}"/>
              </a:ext>
            </a:extLst>
          </p:cNvPr>
          <p:cNvSpPr txBox="1">
            <a:spLocks/>
          </p:cNvSpPr>
          <p:nvPr/>
        </p:nvSpPr>
        <p:spPr>
          <a:xfrm>
            <a:off x="311700" y="50809"/>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r>
              <a:rPr lang="en-US" sz="2400" dirty="0"/>
              <a:t>What is a Software Integration?</a:t>
            </a:r>
          </a:p>
        </p:txBody>
      </p:sp>
      <p:sp>
        <p:nvSpPr>
          <p:cNvPr id="8" name="Google Shape;144;p22">
            <a:extLst>
              <a:ext uri="{FF2B5EF4-FFF2-40B4-BE49-F238E27FC236}">
                <a16:creationId xmlns:a16="http://schemas.microsoft.com/office/drawing/2014/main" id="{0DE74511-E8A7-493D-A28D-4D93BF922AEC}"/>
              </a:ext>
            </a:extLst>
          </p:cNvPr>
          <p:cNvSpPr txBox="1">
            <a:spLocks/>
          </p:cNvSpPr>
          <p:nvPr/>
        </p:nvSpPr>
        <p:spPr>
          <a:xfrm>
            <a:off x="341196" y="509045"/>
            <a:ext cx="8520600" cy="372743"/>
          </a:xfrm>
          <a:prstGeom prst="rect">
            <a:avLst/>
          </a:prstGeom>
          <a:noFill/>
          <a:ln>
            <a:noFill/>
          </a:ln>
          <a:effectLst>
            <a:outerShdw blurRad="1428750" dist="19050" dir="5400000" algn="bl" rotWithShape="0">
              <a:srgbClr val="000000">
                <a:alpha val="5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r>
              <a:rPr lang="en-US" sz="1200" dirty="0">
                <a:solidFill>
                  <a:schemeClr val="accent3">
                    <a:lumMod val="75000"/>
                  </a:schemeClr>
                </a:solidFill>
              </a:rPr>
              <a:t>Software integration is the process of combining to separate isolated software pieces to work together.</a:t>
            </a:r>
          </a:p>
        </p:txBody>
      </p:sp>
      <p:sp>
        <p:nvSpPr>
          <p:cNvPr id="9" name="Google Shape;144;p22">
            <a:extLst>
              <a:ext uri="{FF2B5EF4-FFF2-40B4-BE49-F238E27FC236}">
                <a16:creationId xmlns:a16="http://schemas.microsoft.com/office/drawing/2014/main" id="{BEBA3152-A380-4AE7-A25E-DF73AE8E2D14}"/>
              </a:ext>
            </a:extLst>
          </p:cNvPr>
          <p:cNvSpPr txBox="1">
            <a:spLocks/>
          </p:cNvSpPr>
          <p:nvPr/>
        </p:nvSpPr>
        <p:spPr>
          <a:xfrm>
            <a:off x="311700" y="1896115"/>
            <a:ext cx="8520600" cy="1387139"/>
          </a:xfrm>
          <a:prstGeom prst="rect">
            <a:avLst/>
          </a:prstGeom>
          <a:noFill/>
          <a:ln>
            <a:noFill/>
          </a:ln>
          <a:effectLst>
            <a:outerShdw blurRad="1428750" dist="19050" dir="5400000" algn="bl" rotWithShape="0">
              <a:srgbClr val="000000">
                <a:alpha val="5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r>
              <a:rPr lang="en-US" sz="1200" dirty="0">
                <a:solidFill>
                  <a:schemeClr val="accent3">
                    <a:lumMod val="75000"/>
                  </a:schemeClr>
                </a:solidFill>
              </a:rPr>
              <a:t>The main components are two:</a:t>
            </a:r>
          </a:p>
          <a:p>
            <a:r>
              <a:rPr lang="en-US" sz="1200" dirty="0">
                <a:solidFill>
                  <a:schemeClr val="accent3">
                    <a:lumMod val="75000"/>
                  </a:schemeClr>
                </a:solidFill>
              </a:rPr>
              <a:t>1. </a:t>
            </a:r>
            <a:r>
              <a:rPr lang="en-US" sz="1200" dirty="0">
                <a:solidFill>
                  <a:srgbClr val="00B050"/>
                </a:solidFill>
              </a:rPr>
              <a:t>Collector</a:t>
            </a:r>
            <a:r>
              <a:rPr lang="en-US" sz="1200" dirty="0">
                <a:solidFill>
                  <a:schemeClr val="accent3">
                    <a:lumMod val="75000"/>
                  </a:schemeClr>
                </a:solidFill>
              </a:rPr>
              <a:t> – which collects data from your host on every 15 seconds</a:t>
            </a:r>
          </a:p>
          <a:p>
            <a:r>
              <a:rPr lang="en-US" sz="1200" dirty="0">
                <a:solidFill>
                  <a:schemeClr val="accent3">
                    <a:lumMod val="75000"/>
                  </a:schemeClr>
                </a:solidFill>
              </a:rPr>
              <a:t>2. </a:t>
            </a:r>
            <a:r>
              <a:rPr lang="en-US" sz="1200" dirty="0">
                <a:solidFill>
                  <a:srgbClr val="00B050"/>
                </a:solidFill>
              </a:rPr>
              <a:t>Forwarder</a:t>
            </a:r>
            <a:r>
              <a:rPr lang="en-US" sz="1200" dirty="0">
                <a:solidFill>
                  <a:schemeClr val="accent3">
                    <a:lumMod val="75000"/>
                  </a:schemeClr>
                </a:solidFill>
              </a:rPr>
              <a:t> – which sends data to Datadog over https</a:t>
            </a:r>
          </a:p>
          <a:p>
            <a:endParaRPr lang="en-US" sz="1200" dirty="0">
              <a:solidFill>
                <a:schemeClr val="accent3">
                  <a:lumMod val="75000"/>
                </a:schemeClr>
              </a:solidFill>
            </a:endParaRPr>
          </a:p>
          <a:p>
            <a:r>
              <a:rPr lang="en-US" sz="1200" dirty="0">
                <a:solidFill>
                  <a:schemeClr val="accent3">
                    <a:lumMod val="75000"/>
                  </a:schemeClr>
                </a:solidFill>
              </a:rPr>
              <a:t>The main configuration file is: </a:t>
            </a:r>
            <a:r>
              <a:rPr lang="en-US" sz="1200" dirty="0">
                <a:solidFill>
                  <a:srgbClr val="00B050"/>
                </a:solidFill>
              </a:rPr>
              <a:t>C:\ProgramData\Datadog\datadog.yaml</a:t>
            </a:r>
          </a:p>
          <a:p>
            <a:r>
              <a:rPr lang="en-US" sz="1200" dirty="0">
                <a:solidFill>
                  <a:schemeClr val="accent3">
                    <a:lumMod val="75000"/>
                  </a:schemeClr>
                </a:solidFill>
              </a:rPr>
              <a:t>Configuration files for Integrations are in: </a:t>
            </a:r>
            <a:r>
              <a:rPr lang="en-US" sz="1200" dirty="0">
                <a:solidFill>
                  <a:srgbClr val="00B050"/>
                </a:solidFill>
              </a:rPr>
              <a:t>C:\ProgramData\Datadog\conf.d</a:t>
            </a:r>
          </a:p>
        </p:txBody>
      </p:sp>
      <p:pic>
        <p:nvPicPr>
          <p:cNvPr id="5" name="Picture 4" descr="Diagram&#10;&#10;Description automatically generated">
            <a:extLst>
              <a:ext uri="{FF2B5EF4-FFF2-40B4-BE49-F238E27FC236}">
                <a16:creationId xmlns:a16="http://schemas.microsoft.com/office/drawing/2014/main" id="{C2B95278-0D29-40F9-B8F1-62CE45547539}"/>
              </a:ext>
            </a:extLst>
          </p:cNvPr>
          <p:cNvPicPr>
            <a:picLocks noChangeAspect="1"/>
          </p:cNvPicPr>
          <p:nvPr/>
        </p:nvPicPr>
        <p:blipFill>
          <a:blip r:embed="rId2"/>
          <a:stretch>
            <a:fillRect/>
          </a:stretch>
        </p:blipFill>
        <p:spPr>
          <a:xfrm>
            <a:off x="311700" y="3189877"/>
            <a:ext cx="8450826" cy="1953623"/>
          </a:xfrm>
          <a:prstGeom prst="rect">
            <a:avLst/>
          </a:prstGeom>
        </p:spPr>
      </p:pic>
    </p:spTree>
    <p:extLst>
      <p:ext uri="{BB962C8B-B14F-4D97-AF65-F5344CB8AC3E}">
        <p14:creationId xmlns:p14="http://schemas.microsoft.com/office/powerpoint/2010/main" val="3190789072"/>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153</Words>
  <Application>Microsoft Office PowerPoint</Application>
  <PresentationFormat>On-screen Show (16:9)</PresentationFormat>
  <Paragraphs>11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Source Sans Pro</vt:lpstr>
      <vt:lpstr>Raleway</vt:lpstr>
      <vt:lpstr>Plum</vt:lpstr>
      <vt:lpstr>3.1 Datadog Agent – Definitions and Configurations</vt:lpstr>
      <vt:lpstr>How Datadog Agent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What is Datadog and why do we need it</dc:title>
  <cp:lastModifiedBy>Emin Salim</cp:lastModifiedBy>
  <cp:revision>45</cp:revision>
  <dcterms:modified xsi:type="dcterms:W3CDTF">2022-01-23T07:57:14Z</dcterms:modified>
</cp:coreProperties>
</file>