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56" r:id="rId3"/>
  </p:sldIdLst>
  <p:sldSz cx="9144000" cy="5143500" type="screen16x9"/>
  <p:notesSz cx="6858000" cy="9144000"/>
  <p:embeddedFontLst>
    <p:embeddedFont>
      <p:font typeface="Raleway" pitchFamily="2" charset="0"/>
      <p:regular r:id="rId5"/>
      <p:bold r:id="rId6"/>
      <p:italic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80150" y="822222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4.2 </a:t>
            </a:r>
            <a:r>
              <a:rPr lang="en-US" dirty="0"/>
              <a:t>Metrics Summary and Metrics Types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3296EA-43C2-4160-919F-CB96441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02241"/>
            <a:ext cx="8520600" cy="435461"/>
          </a:xfrm>
        </p:spPr>
        <p:txBody>
          <a:bodyPr>
            <a:noAutofit/>
          </a:bodyPr>
          <a:lstStyle/>
          <a:p>
            <a:r>
              <a:rPr lang="en-US" sz="2400" dirty="0"/>
              <a:t>Metric Types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11700" y="72931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Metrics can be submitted in 3 ways:</a:t>
            </a:r>
          </a:p>
        </p:txBody>
      </p:sp>
      <p:sp>
        <p:nvSpPr>
          <p:cNvPr id="10" name="Google Shape;144;p22">
            <a:extLst>
              <a:ext uri="{FF2B5EF4-FFF2-40B4-BE49-F238E27FC236}">
                <a16:creationId xmlns:a16="http://schemas.microsoft.com/office/drawing/2014/main" id="{D457F2F3-5D89-4701-9818-CDA560D9DD23}"/>
              </a:ext>
            </a:extLst>
          </p:cNvPr>
          <p:cNvSpPr txBox="1">
            <a:spLocks/>
          </p:cNvSpPr>
          <p:nvPr/>
        </p:nvSpPr>
        <p:spPr>
          <a:xfrm>
            <a:off x="311700" y="630539"/>
            <a:ext cx="8520600" cy="882227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1. </a:t>
            </a:r>
            <a:r>
              <a:rPr lang="en-US" sz="1200" dirty="0">
                <a:solidFill>
                  <a:srgbClr val="00B050"/>
                </a:solidFill>
              </a:rPr>
              <a:t>Agent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en-US" sz="1200" dirty="0" err="1">
                <a:solidFill>
                  <a:srgbClr val="00B050"/>
                </a:solidFill>
              </a:rPr>
              <a:t>DogStatsId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(which comes with the Agent)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en-US" sz="1200" dirty="0">
                <a:solidFill>
                  <a:srgbClr val="00B050"/>
                </a:solidFill>
              </a:rPr>
              <a:t>Datadog HTTP’s API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F1A6B450-00AE-45BF-A0CE-D1C4DD867B8E}"/>
              </a:ext>
            </a:extLst>
          </p:cNvPr>
          <p:cNvSpPr txBox="1">
            <a:spLocks/>
          </p:cNvSpPr>
          <p:nvPr/>
        </p:nvSpPr>
        <p:spPr>
          <a:xfrm>
            <a:off x="311700" y="1837702"/>
            <a:ext cx="8520600" cy="868628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2"/>
                </a:solidFill>
              </a:rPr>
              <a:t>Datadog Agent performs the following actions:</a:t>
            </a:r>
          </a:p>
          <a:p>
            <a:r>
              <a:rPr lang="en-US" sz="1200" dirty="0">
                <a:solidFill>
                  <a:srgbClr val="00B050"/>
                </a:solidFill>
              </a:rPr>
              <a:t>1. Collects data in specific time interval</a:t>
            </a:r>
          </a:p>
          <a:p>
            <a:r>
              <a:rPr lang="en-US" sz="1200" dirty="0">
                <a:solidFill>
                  <a:srgbClr val="00B050"/>
                </a:solidFill>
              </a:rPr>
              <a:t>2. Aggregate this data</a:t>
            </a:r>
          </a:p>
          <a:p>
            <a:r>
              <a:rPr lang="en-US" sz="1200" dirty="0">
                <a:solidFill>
                  <a:srgbClr val="00B050"/>
                </a:solidFill>
              </a:rPr>
              <a:t>3. Send this data to Datadog and it will be presented as single point in the graph</a:t>
            </a:r>
          </a:p>
        </p:txBody>
      </p:sp>
      <p:sp>
        <p:nvSpPr>
          <p:cNvPr id="12" name="Google Shape;144;p22">
            <a:extLst>
              <a:ext uri="{FF2B5EF4-FFF2-40B4-BE49-F238E27FC236}">
                <a16:creationId xmlns:a16="http://schemas.microsoft.com/office/drawing/2014/main" id="{AD42BEC4-2EB7-45EF-90D9-19F9569120EE}"/>
              </a:ext>
            </a:extLst>
          </p:cNvPr>
          <p:cNvSpPr txBox="1">
            <a:spLocks/>
          </p:cNvSpPr>
          <p:nvPr/>
        </p:nvSpPr>
        <p:spPr>
          <a:xfrm>
            <a:off x="311700" y="2783759"/>
            <a:ext cx="8520600" cy="1858296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2"/>
                </a:solidFill>
              </a:rPr>
              <a:t>Depends how those Aggregation is done we have different Metric Types.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1. COUNT</a:t>
            </a:r>
            <a:r>
              <a:rPr lang="en-US" sz="1200" dirty="0">
                <a:solidFill>
                  <a:schemeClr val="accent2"/>
                </a:solidFill>
              </a:rPr>
              <a:t>  - This host emits the following values in a flush time interval: [1,1,1,2,2,2,3,3]. Agent will submit single data point with 15 as a value.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2. RATE</a:t>
            </a:r>
            <a:r>
              <a:rPr lang="en-US" sz="1200" dirty="0">
                <a:solidFill>
                  <a:schemeClr val="accent2"/>
                </a:solidFill>
              </a:rPr>
              <a:t> - This host emits the following values in a flush time interval: [1,1,1,2,2,2,3,3]. Agent will submit single data point with 1.5 as value.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3. GAUGE</a:t>
            </a:r>
            <a:r>
              <a:rPr lang="en-US" sz="1200" dirty="0">
                <a:solidFill>
                  <a:schemeClr val="accent2"/>
                </a:solidFill>
              </a:rPr>
              <a:t> - This host emits the following values in a flush time interval: [71,71,71,71,71,71,71.5]. Agent will submit single data point with 71.5 as value.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4. DISTRUBUTION</a:t>
            </a:r>
            <a:r>
              <a:rPr lang="en-US" sz="1200" dirty="0">
                <a:solidFill>
                  <a:schemeClr val="accent2"/>
                </a:solidFill>
              </a:rPr>
              <a:t> - The DISTRIBUTION metric submission type represents the global statistical distribution of a set of values calculated across your entire distributed infrastructure in one time interval. </a:t>
            </a:r>
          </a:p>
        </p:txBody>
      </p:sp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205</Words>
  <Application>Microsoft Office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Raleway</vt:lpstr>
      <vt:lpstr>Arial</vt:lpstr>
      <vt:lpstr>Source Sans Pro</vt:lpstr>
      <vt:lpstr>Plum</vt:lpstr>
      <vt:lpstr>4.2 Metrics Summary and Metrics Types</vt:lpstr>
      <vt:lpstr>Metric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49</cp:revision>
  <dcterms:modified xsi:type="dcterms:W3CDTF">2022-01-29T18:10:18Z</dcterms:modified>
</cp:coreProperties>
</file>