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3" r:id="rId2"/>
    <p:sldId id="277" r:id="rId3"/>
  </p:sldIdLst>
  <p:sldSz cx="9144000" cy="5143500" type="screen16x9"/>
  <p:notesSz cx="6858000" cy="9144000"/>
  <p:embeddedFontLst>
    <p:embeddedFont>
      <p:font typeface="Raleway" pitchFamily="2" charset="0"/>
      <p:regular r:id="rId5"/>
      <p:bold r:id="rId6"/>
      <p:italic r:id="rId7"/>
      <p:boldItalic r:id="rId8"/>
    </p:embeddedFon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69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2f4d7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2f4d7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d92f4d7d5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d92f4d7d5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4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7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755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7" r:id="rId3"/>
    <p:sldLayoutId id="2147483658" r:id="rId4"/>
    <p:sldLayoutId id="2147483660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435769" y="471489"/>
            <a:ext cx="8378100" cy="1143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6.2 APM - download, installation and basic configuration (Windows)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00" y="49277"/>
            <a:ext cx="8520600" cy="623400"/>
          </a:xfrm>
          <a:prstGeom prst="rect">
            <a:avLst/>
          </a:prstGeom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2400" dirty="0"/>
              <a:t>Set up APM in your host</a:t>
            </a:r>
          </a:p>
        </p:txBody>
      </p:sp>
      <p:sp>
        <p:nvSpPr>
          <p:cNvPr id="16" name="Google Shape;144;p22">
            <a:extLst>
              <a:ext uri="{FF2B5EF4-FFF2-40B4-BE49-F238E27FC236}">
                <a16:creationId xmlns:a16="http://schemas.microsoft.com/office/drawing/2014/main" id="{FF2DA33E-75B2-4659-B73D-4056C0B8B2BB}"/>
              </a:ext>
            </a:extLst>
          </p:cNvPr>
          <p:cNvSpPr txBox="1">
            <a:spLocks/>
          </p:cNvSpPr>
          <p:nvPr/>
        </p:nvSpPr>
        <p:spPr>
          <a:xfrm>
            <a:off x="525060" y="660070"/>
            <a:ext cx="8520600" cy="62340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US" sz="1600" dirty="0"/>
          </a:p>
        </p:txBody>
      </p:sp>
      <p:sp>
        <p:nvSpPr>
          <p:cNvPr id="6" name="Google Shape;144;p22">
            <a:extLst>
              <a:ext uri="{FF2B5EF4-FFF2-40B4-BE49-F238E27FC236}">
                <a16:creationId xmlns:a16="http://schemas.microsoft.com/office/drawing/2014/main" id="{ED288EAD-ABB3-4455-AD26-F042F013AD68}"/>
              </a:ext>
            </a:extLst>
          </p:cNvPr>
          <p:cNvSpPr txBox="1">
            <a:spLocks/>
          </p:cNvSpPr>
          <p:nvPr/>
        </p:nvSpPr>
        <p:spPr>
          <a:xfrm>
            <a:off x="311700" y="556341"/>
            <a:ext cx="8520600" cy="983945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rgbClr val="7030A0"/>
                </a:solidFill>
              </a:rPr>
              <a:t>You have developed an application and you want Datadog to display data from your application. Then you should perform those two steps:</a:t>
            </a:r>
          </a:p>
          <a:p>
            <a:r>
              <a:rPr lang="en-US" sz="1200" dirty="0">
                <a:solidFill>
                  <a:srgbClr val="00B050"/>
                </a:solidFill>
              </a:rPr>
              <a:t>1 Datadog Agent installation (already done)</a:t>
            </a:r>
          </a:p>
          <a:p>
            <a:r>
              <a:rPr lang="en-US" sz="1200" dirty="0">
                <a:solidFill>
                  <a:srgbClr val="00B050"/>
                </a:solidFill>
              </a:rPr>
              <a:t>2 APM Tracer client installation (will be installed now)</a:t>
            </a:r>
          </a:p>
        </p:txBody>
      </p:sp>
      <p:sp>
        <p:nvSpPr>
          <p:cNvPr id="13" name="Google Shape;144;p22">
            <a:extLst>
              <a:ext uri="{FF2B5EF4-FFF2-40B4-BE49-F238E27FC236}">
                <a16:creationId xmlns:a16="http://schemas.microsoft.com/office/drawing/2014/main" id="{3526E9CB-1BFB-43BA-8F25-455F1C070E4E}"/>
              </a:ext>
            </a:extLst>
          </p:cNvPr>
          <p:cNvSpPr txBox="1">
            <a:spLocks/>
          </p:cNvSpPr>
          <p:nvPr/>
        </p:nvSpPr>
        <p:spPr>
          <a:xfrm>
            <a:off x="311700" y="2078075"/>
            <a:ext cx="8520600" cy="62340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Google Shape;144;p22">
            <a:extLst>
              <a:ext uri="{FF2B5EF4-FFF2-40B4-BE49-F238E27FC236}">
                <a16:creationId xmlns:a16="http://schemas.microsoft.com/office/drawing/2014/main" id="{6FA3E6BE-66CA-4A7A-A57B-C789C3ED2628}"/>
              </a:ext>
            </a:extLst>
          </p:cNvPr>
          <p:cNvSpPr txBox="1">
            <a:spLocks/>
          </p:cNvSpPr>
          <p:nvPr/>
        </p:nvSpPr>
        <p:spPr>
          <a:xfrm>
            <a:off x="287856" y="1405239"/>
            <a:ext cx="8520600" cy="62340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is .NET Tracer?</a:t>
            </a:r>
          </a:p>
        </p:txBody>
      </p:sp>
      <p:sp>
        <p:nvSpPr>
          <p:cNvPr id="15" name="Google Shape;144;p22">
            <a:extLst>
              <a:ext uri="{FF2B5EF4-FFF2-40B4-BE49-F238E27FC236}">
                <a16:creationId xmlns:a16="http://schemas.microsoft.com/office/drawing/2014/main" id="{43CF9462-1F13-4E75-92FD-D602BFE9268D}"/>
              </a:ext>
            </a:extLst>
          </p:cNvPr>
          <p:cNvSpPr txBox="1">
            <a:spLocks/>
          </p:cNvSpPr>
          <p:nvPr/>
        </p:nvSpPr>
        <p:spPr>
          <a:xfrm>
            <a:off x="287856" y="1811209"/>
            <a:ext cx="8520600" cy="62340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rgbClr val="7030A0"/>
                </a:solidFill>
              </a:rPr>
              <a:t>In APM, a transaction trace gives a detailed snapshot of a single transaction in your application. A transaction trace records the available function calls, database calls, and external calls. </a:t>
            </a:r>
            <a:r>
              <a:rPr lang="en-US" sz="1200" dirty="0" err="1">
                <a:solidFill>
                  <a:srgbClr val="7030A0"/>
                </a:solidFill>
              </a:rPr>
              <a:t>.Net</a:t>
            </a:r>
            <a:r>
              <a:rPr lang="en-US" sz="1200" dirty="0">
                <a:solidFill>
                  <a:srgbClr val="7030A0"/>
                </a:solidFill>
              </a:rPr>
              <a:t> Tracer is the software which is used to collect the traces. It requires also to set some ENV variables like </a:t>
            </a:r>
            <a:r>
              <a:rPr lang="en-US" sz="1200" dirty="0">
                <a:solidFill>
                  <a:srgbClr val="00B050"/>
                </a:solidFill>
              </a:rPr>
              <a:t>DD_ENV</a:t>
            </a:r>
            <a:r>
              <a:rPr lang="en-US" sz="1200" dirty="0">
                <a:solidFill>
                  <a:srgbClr val="7030A0"/>
                </a:solidFill>
              </a:rPr>
              <a:t>, </a:t>
            </a:r>
            <a:r>
              <a:rPr lang="en-US" sz="1200" dirty="0">
                <a:solidFill>
                  <a:srgbClr val="00B050"/>
                </a:solidFill>
              </a:rPr>
              <a:t>DD_VERSION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>
                <a:solidFill>
                  <a:srgbClr val="7030A0"/>
                </a:solidFill>
              </a:rPr>
              <a:t>and etc.  </a:t>
            </a:r>
            <a:r>
              <a:rPr lang="en-US" sz="1200" dirty="0">
                <a:solidFill>
                  <a:srgbClr val="7030A0"/>
                </a:solidFill>
              </a:rPr>
              <a:t>As summary our application located in IIS will send data to Datadog.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BE39012-9C47-4738-A304-1742A1D16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0" y="2770099"/>
            <a:ext cx="6874962" cy="21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8964"/>
      </p:ext>
    </p:extLst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147</Words>
  <Application>Microsoft Office PowerPoint</Application>
  <PresentationFormat>On-screen Show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Source Sans Pro</vt:lpstr>
      <vt:lpstr>Raleway</vt:lpstr>
      <vt:lpstr>Plum</vt:lpstr>
      <vt:lpstr>6.2 APM - download, installation and basic configuration (Windows)</vt:lpstr>
      <vt:lpstr>Set up APM in your host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61</cp:revision>
  <dcterms:modified xsi:type="dcterms:W3CDTF">2022-01-16T16:46:57Z</dcterms:modified>
</cp:coreProperties>
</file>