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ADBEAA-BBD9-36A1-C3CC-99A65CFD8C51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9;p20">
            <a:extLst>
              <a:ext uri="{FF2B5EF4-FFF2-40B4-BE49-F238E27FC236}">
                <a16:creationId xmlns:a16="http://schemas.microsoft.com/office/drawing/2014/main" id="{2DAED1E7-BAC1-7C2A-3AA8-4D5E5BF2513B}"/>
              </a:ext>
            </a:extLst>
          </p:cNvPr>
          <p:cNvSpPr txBox="1">
            <a:spLocks/>
          </p:cNvSpPr>
          <p:nvPr/>
        </p:nvSpPr>
        <p:spPr>
          <a:xfrm>
            <a:off x="0" y="580756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400" dirty="0"/>
              <a:t>NodeJS Custom Metrics</a:t>
            </a:r>
            <a:endParaRPr lang="nn-NO" sz="24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8F67BF1-01A2-6B52-5710-ED1E4036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" y="1787031"/>
            <a:ext cx="3226826" cy="197391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65AF77-EB9B-4DA7-29CF-3047B9B9D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50" y="1780373"/>
            <a:ext cx="2795264" cy="279526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F113016-9E7B-A839-EAF2-5DF7010D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3" y="3795590"/>
            <a:ext cx="2546818" cy="6864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EE01A1-CC6F-1E88-3023-7FDA2EB6FF06}"/>
              </a:ext>
            </a:extLst>
          </p:cNvPr>
          <p:cNvCxnSpPr/>
          <p:nvPr/>
        </p:nvCxnSpPr>
        <p:spPr>
          <a:xfrm>
            <a:off x="4122764" y="3233208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How to add Custom Metrics in our NodeJS application?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2804F19-2648-D260-EB61-CD6BB4EC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36" y="4272197"/>
            <a:ext cx="1173641" cy="717938"/>
          </a:xfrm>
          <a:prstGeom prst="rect">
            <a:avLst/>
          </a:prstGeom>
        </p:spPr>
      </p:pic>
      <p:sp>
        <p:nvSpPr>
          <p:cNvPr id="3" name="Google Shape;144;p22">
            <a:extLst>
              <a:ext uri="{FF2B5EF4-FFF2-40B4-BE49-F238E27FC236}">
                <a16:creationId xmlns:a16="http://schemas.microsoft.com/office/drawing/2014/main" id="{6B0B6E52-6F2A-F179-F444-BFDBC9ACD048}"/>
              </a:ext>
            </a:extLst>
          </p:cNvPr>
          <p:cNvSpPr txBox="1">
            <a:spLocks/>
          </p:cNvSpPr>
          <p:nvPr/>
        </p:nvSpPr>
        <p:spPr>
          <a:xfrm>
            <a:off x="348570" y="947053"/>
            <a:ext cx="8594342" cy="387279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We need to follow those steps below: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1. Open Terminal and navigate to application folder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2. Install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Hot-Shots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package using the command below:</a:t>
            </a:r>
          </a:p>
          <a:p>
            <a:r>
              <a:rPr lang="en-US" sz="1200" b="0" dirty="0" err="1">
                <a:solidFill>
                  <a:srgbClr val="00B050"/>
                </a:solidFill>
              </a:rPr>
              <a:t>npm</a:t>
            </a:r>
            <a:r>
              <a:rPr lang="en-US" sz="1200" b="0" dirty="0">
                <a:solidFill>
                  <a:srgbClr val="00B050"/>
                </a:solidFill>
              </a:rPr>
              <a:t> install hot-shots</a:t>
            </a:r>
          </a:p>
          <a:p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3. Create  Dog 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</a:rPr>
              <a:t>StatsD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object in the page where you want to start to send metrics to Datadog: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var </a:t>
            </a:r>
            <a:r>
              <a:rPr lang="en-US" sz="1200" b="0" dirty="0" err="1">
                <a:solidFill>
                  <a:srgbClr val="00B050"/>
                </a:solidFill>
              </a:rPr>
              <a:t>StatsD</a:t>
            </a:r>
            <a:r>
              <a:rPr lang="en-US" sz="1200" b="0" dirty="0">
                <a:solidFill>
                  <a:srgbClr val="00B050"/>
                </a:solidFill>
              </a:rPr>
              <a:t> = require('hot-shots');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var </a:t>
            </a:r>
            <a:r>
              <a:rPr lang="en-US" sz="1200" b="0" dirty="0" err="1">
                <a:solidFill>
                  <a:srgbClr val="00B050"/>
                </a:solidFill>
              </a:rPr>
              <a:t>dogstatsd</a:t>
            </a:r>
            <a:r>
              <a:rPr lang="en-US" sz="1200" b="0" dirty="0">
                <a:solidFill>
                  <a:srgbClr val="00B050"/>
                </a:solidFill>
              </a:rPr>
              <a:t> = new </a:t>
            </a:r>
            <a:r>
              <a:rPr lang="en-US" sz="1200" b="0" dirty="0" err="1">
                <a:solidFill>
                  <a:srgbClr val="00B050"/>
                </a:solidFill>
              </a:rPr>
              <a:t>StatsD</a:t>
            </a:r>
            <a:r>
              <a:rPr lang="en-US" sz="1200" b="0" dirty="0">
                <a:solidFill>
                  <a:srgbClr val="00B050"/>
                </a:solidFill>
              </a:rPr>
              <a:t>();</a:t>
            </a:r>
          </a:p>
          <a:p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4. Use the object above to send metrics to Datadog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 err="1">
                <a:solidFill>
                  <a:srgbClr val="00B050"/>
                </a:solidFill>
              </a:rPr>
              <a:t>dogstatsd.increment</a:t>
            </a:r>
            <a:r>
              <a:rPr lang="en-US" sz="1200" b="0" dirty="0">
                <a:solidFill>
                  <a:srgbClr val="00B050"/>
                </a:solidFill>
              </a:rPr>
              <a:t>('</a:t>
            </a:r>
            <a:r>
              <a:rPr lang="en-US" sz="1200" b="0" dirty="0" err="1">
                <a:solidFill>
                  <a:srgbClr val="00B050"/>
                </a:solidFill>
              </a:rPr>
              <a:t>api.birds.get.count</a:t>
            </a:r>
            <a:r>
              <a:rPr lang="en-US" sz="1200" b="0" dirty="0">
                <a:solidFill>
                  <a:srgbClr val="00B050"/>
                </a:solidFill>
              </a:rPr>
              <a:t>’)</a:t>
            </a:r>
          </a:p>
          <a:p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 err="1">
                <a:solidFill>
                  <a:srgbClr val="00B050"/>
                </a:solidFill>
              </a:rPr>
              <a:t>dogstatsd.increment</a:t>
            </a:r>
            <a:r>
              <a:rPr lang="en-US" sz="1200" b="0" dirty="0">
                <a:solidFill>
                  <a:srgbClr val="00B050"/>
                </a:solidFill>
              </a:rPr>
              <a:t>('</a:t>
            </a:r>
            <a:r>
              <a:rPr lang="en-US" sz="1200" b="0" dirty="0" err="1">
                <a:solidFill>
                  <a:srgbClr val="00B050"/>
                </a:solidFill>
              </a:rPr>
              <a:t>api.birds.post.count</a:t>
            </a:r>
            <a:r>
              <a:rPr lang="en-US" sz="1200" b="0">
                <a:solidFill>
                  <a:srgbClr val="00B050"/>
                </a:solidFill>
              </a:rPr>
              <a:t>’)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5. Perform actions on your application and then navigate to Datadog Metrics and search for the metrics:</a:t>
            </a:r>
          </a:p>
          <a:p>
            <a:r>
              <a:rPr lang="en-US" sz="1200" b="0" dirty="0" err="1">
                <a:solidFill>
                  <a:srgbClr val="00B050"/>
                </a:solidFill>
              </a:rPr>
              <a:t>api.birds.get.count</a:t>
            </a:r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 err="1">
                <a:solidFill>
                  <a:srgbClr val="00B050"/>
                </a:solidFill>
              </a:rPr>
              <a:t>api.birds.post.count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144</Words>
  <Application>Microsoft Office PowerPoint</Application>
  <PresentationFormat>On-screen Show (16:9)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Source Sans Pro</vt:lpstr>
      <vt:lpstr>Arial</vt:lpstr>
      <vt:lpstr>Raleway</vt:lpstr>
      <vt:lpstr>Plum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338</cp:revision>
  <dcterms:modified xsi:type="dcterms:W3CDTF">2022-10-21T16:11:28Z</dcterms:modified>
</cp:coreProperties>
</file>