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Raleway" pitchFamily="2" charset="0"/>
      <p:regular r:id="rId4"/>
      <p:bold r:id="rId5"/>
      <p:italic r:id="rId6"/>
      <p:boldItalic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g.ceo/api/breeds/image/random" TargetMode="External"/><Relationship Id="rId2" Type="http://schemas.openxmlformats.org/officeDocument/2006/relationships/hyperlink" Target="https://dog.ceo/dog-api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restapi.adequateshop.com/api/users?page=1" TargetMode="External"/><Relationship Id="rId4" Type="http://schemas.openxmlformats.org/officeDocument/2006/relationships/hyperlink" Target="http://restapi.adequateshop.com/api/authaccount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20">
            <a:extLst>
              <a:ext uri="{FF2B5EF4-FFF2-40B4-BE49-F238E27FC236}">
                <a16:creationId xmlns:a16="http://schemas.microsoft.com/office/drawing/2014/main" id="{CE4425DD-B2E1-4ED8-92D5-F62CB4216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150" y="202791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/>
              <a:t>Datadog API Tests</a:t>
            </a:r>
            <a:endParaRPr sz="2800" u="sng" dirty="0"/>
          </a:p>
        </p:txBody>
      </p:sp>
      <p:sp>
        <p:nvSpPr>
          <p:cNvPr id="5" name="Google Shape;144;p22">
            <a:extLst>
              <a:ext uri="{FF2B5EF4-FFF2-40B4-BE49-F238E27FC236}">
                <a16:creationId xmlns:a16="http://schemas.microsoft.com/office/drawing/2014/main" id="{802F6162-A43D-447A-97AA-49DD2BD801B4}"/>
              </a:ext>
            </a:extLst>
          </p:cNvPr>
          <p:cNvSpPr txBox="1">
            <a:spLocks/>
          </p:cNvSpPr>
          <p:nvPr/>
        </p:nvSpPr>
        <p:spPr>
          <a:xfrm>
            <a:off x="480150" y="1018999"/>
            <a:ext cx="8594342" cy="3105502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u="sng" dirty="0">
                <a:solidFill>
                  <a:schemeClr val="accent3">
                    <a:lumMod val="75000"/>
                  </a:schemeClr>
                </a:solidFill>
              </a:rPr>
              <a:t>1 Get request - against public API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https://dog.ceo/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api/breeds/image/random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u="sng" dirty="0">
                <a:solidFill>
                  <a:schemeClr val="accent3">
                    <a:lumMod val="75000"/>
                  </a:schemeClr>
                </a:solidFill>
              </a:rPr>
              <a:t>2. Post request - with a request Body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linkClick r:id="rId4"/>
              </a:rPr>
              <a:t>http://restapi.adequateshop.com/api/authaccount/login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	"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email":"emin.salim@gmail.com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",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	"password":123456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3. Get request – using Authorization Bearer Token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linkClick r:id="rId5"/>
              </a:rPr>
              <a:t>http://restapi.adequateshop.com/api/users?page=1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Authorization: Bearer 2da3cd8d-ba9a-4a37-ae1c-53134b57d525</a:t>
            </a:r>
          </a:p>
        </p:txBody>
      </p:sp>
    </p:spTree>
    <p:extLst>
      <p:ext uri="{BB962C8B-B14F-4D97-AF65-F5344CB8AC3E}">
        <p14:creationId xmlns:p14="http://schemas.microsoft.com/office/powerpoint/2010/main" val="35239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92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Source Sans Pro</vt:lpstr>
      <vt:lpstr>Raleway</vt:lpstr>
      <vt:lpstr>Plum</vt:lpstr>
      <vt:lpstr>Datadog API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88</cp:revision>
  <dcterms:modified xsi:type="dcterms:W3CDTF">2022-04-17T08:32:34Z</dcterms:modified>
</cp:coreProperties>
</file>