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63" r:id="rId2"/>
  </p:sldIdLst>
  <p:sldSz cx="9144000" cy="5143500" type="screen16x9"/>
  <p:notesSz cx="6858000" cy="9144000"/>
  <p:embeddedFontLst>
    <p:embeddedFont>
      <p:font typeface="Raleway" pitchFamily="2" charset="0"/>
      <p:regular r:id="rId4"/>
      <p:bold r:id="rId5"/>
      <p:italic r:id="rId6"/>
      <p:boldItalic r:id="rId7"/>
    </p:embeddedFont>
    <p:embeddedFont>
      <p:font typeface="Source Sans Pro" panose="020B0503030403020204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93" autoAdjust="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d92f4d7d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d92f4d7d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147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57" r:id="rId3"/>
    <p:sldLayoutId id="2147483658" r:id="rId4"/>
    <p:sldLayoutId id="214748366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5ADBEAA-BBD9-36A1-C3CC-99A65CFD8C51}"/>
              </a:ext>
            </a:extLst>
          </p:cNvPr>
          <p:cNvSpPr/>
          <p:nvPr/>
        </p:nvSpPr>
        <p:spPr>
          <a:xfrm>
            <a:off x="0" y="661463"/>
            <a:ext cx="9144000" cy="5426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Google Shape;129;p20">
            <a:extLst>
              <a:ext uri="{FF2B5EF4-FFF2-40B4-BE49-F238E27FC236}">
                <a16:creationId xmlns:a16="http://schemas.microsoft.com/office/drawing/2014/main" id="{2DAED1E7-BAC1-7C2A-3AA8-4D5E5BF2513B}"/>
              </a:ext>
            </a:extLst>
          </p:cNvPr>
          <p:cNvSpPr txBox="1">
            <a:spLocks/>
          </p:cNvSpPr>
          <p:nvPr/>
        </p:nvSpPr>
        <p:spPr>
          <a:xfrm>
            <a:off x="7200" y="621109"/>
            <a:ext cx="91440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nn-NO" sz="2800" dirty="0"/>
              <a:t>Datadog SLO Creation</a:t>
            </a:r>
          </a:p>
        </p:txBody>
      </p:sp>
      <p:pic>
        <p:nvPicPr>
          <p:cNvPr id="14" name="Picture 13" descr="Graphical user interface&#10;&#10;Description automatically generated">
            <a:extLst>
              <a:ext uri="{FF2B5EF4-FFF2-40B4-BE49-F238E27FC236}">
                <a16:creationId xmlns:a16="http://schemas.microsoft.com/office/drawing/2014/main" id="{8F44280D-83CB-14F0-5F43-5162E427B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232" y="2215375"/>
            <a:ext cx="2067368" cy="1800821"/>
          </a:xfrm>
          <a:prstGeom prst="rect">
            <a:avLst/>
          </a:prstGeom>
        </p:spPr>
      </p:pic>
      <p:sp>
        <p:nvSpPr>
          <p:cNvPr id="15" name="Google Shape;144;p22">
            <a:extLst>
              <a:ext uri="{FF2B5EF4-FFF2-40B4-BE49-F238E27FC236}">
                <a16:creationId xmlns:a16="http://schemas.microsoft.com/office/drawing/2014/main" id="{CA2ACBA8-279C-ED1D-4079-F377D978DC21}"/>
              </a:ext>
            </a:extLst>
          </p:cNvPr>
          <p:cNvSpPr txBox="1">
            <a:spLocks/>
          </p:cNvSpPr>
          <p:nvPr/>
        </p:nvSpPr>
        <p:spPr>
          <a:xfrm>
            <a:off x="5678757" y="2269797"/>
            <a:ext cx="1399965" cy="359810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Status History</a:t>
            </a:r>
          </a:p>
          <a:p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27D8D8-506F-4C1C-82AB-8036E671E317}"/>
              </a:ext>
            </a:extLst>
          </p:cNvPr>
          <p:cNvCxnSpPr>
            <a:cxnSpLocks/>
          </p:cNvCxnSpPr>
          <p:nvPr/>
        </p:nvCxnSpPr>
        <p:spPr>
          <a:xfrm flipV="1">
            <a:off x="4494581" y="3059811"/>
            <a:ext cx="1118199" cy="1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144;p22">
            <a:extLst>
              <a:ext uri="{FF2B5EF4-FFF2-40B4-BE49-F238E27FC236}">
                <a16:creationId xmlns:a16="http://schemas.microsoft.com/office/drawing/2014/main" id="{7C8F7160-29C6-AA0B-4E17-BE58E33F57BA}"/>
              </a:ext>
            </a:extLst>
          </p:cNvPr>
          <p:cNvSpPr txBox="1">
            <a:spLocks/>
          </p:cNvSpPr>
          <p:nvPr/>
        </p:nvSpPr>
        <p:spPr>
          <a:xfrm>
            <a:off x="5678757" y="3439489"/>
            <a:ext cx="1253879" cy="359810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Alerts</a:t>
            </a:r>
          </a:p>
          <a:p>
            <a:endParaRPr lang="en-US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1" name="Google Shape;144;p22">
            <a:extLst>
              <a:ext uri="{FF2B5EF4-FFF2-40B4-BE49-F238E27FC236}">
                <a16:creationId xmlns:a16="http://schemas.microsoft.com/office/drawing/2014/main" id="{7553C489-3852-FC4E-66EB-03F0BFA15221}"/>
              </a:ext>
            </a:extLst>
          </p:cNvPr>
          <p:cNvSpPr txBox="1">
            <a:spLocks/>
          </p:cNvSpPr>
          <p:nvPr/>
        </p:nvSpPr>
        <p:spPr>
          <a:xfrm>
            <a:off x="5678757" y="2866670"/>
            <a:ext cx="1253879" cy="359810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Corrections</a:t>
            </a:r>
          </a:p>
          <a:p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3" name="Google Shape;144;p22">
            <a:extLst>
              <a:ext uri="{FF2B5EF4-FFF2-40B4-BE49-F238E27FC236}">
                <a16:creationId xmlns:a16="http://schemas.microsoft.com/office/drawing/2014/main" id="{B95EB356-23C3-DCB1-C9DA-9796CF00D033}"/>
              </a:ext>
            </a:extLst>
          </p:cNvPr>
          <p:cNvSpPr txBox="1">
            <a:spLocks/>
          </p:cNvSpPr>
          <p:nvPr/>
        </p:nvSpPr>
        <p:spPr>
          <a:xfrm>
            <a:off x="3035597" y="1797373"/>
            <a:ext cx="718638" cy="359810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SLO</a:t>
            </a:r>
          </a:p>
          <a:p>
            <a:endParaRPr lang="en-US" sz="18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E45784-CBBF-AB51-C163-82A405C18096}"/>
              </a:ext>
            </a:extLst>
          </p:cNvPr>
          <p:cNvCxnSpPr>
            <a:cxnSpLocks/>
          </p:cNvCxnSpPr>
          <p:nvPr/>
        </p:nvCxnSpPr>
        <p:spPr>
          <a:xfrm flipV="1">
            <a:off x="4494580" y="2475032"/>
            <a:ext cx="1118199" cy="1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124970-1FB7-1638-7ED7-8BFB60296F89}"/>
              </a:ext>
            </a:extLst>
          </p:cNvPr>
          <p:cNvCxnSpPr>
            <a:cxnSpLocks/>
          </p:cNvCxnSpPr>
          <p:nvPr/>
        </p:nvCxnSpPr>
        <p:spPr>
          <a:xfrm flipV="1">
            <a:off x="4494579" y="3628633"/>
            <a:ext cx="1118199" cy="1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1" grpId="0"/>
      <p:bldP spid="23" grpId="0"/>
    </p:bldLst>
  </p:timing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1910</TotalTime>
  <Words>8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Raleway</vt:lpstr>
      <vt:lpstr>Source Sans Pro</vt:lpstr>
      <vt:lpstr>Arial</vt:lpstr>
      <vt:lpstr>Plum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2.1 What is Datadog and why do we need it</dc:title>
  <cp:lastModifiedBy>Emin Salim</cp:lastModifiedBy>
  <cp:revision>267</cp:revision>
  <dcterms:modified xsi:type="dcterms:W3CDTF">2022-09-12T11:31:23Z</dcterms:modified>
</cp:coreProperties>
</file>