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56" r:id="rId3"/>
  </p:sldIdLst>
  <p:sldSz cx="9144000" cy="5143500" type="screen16x9"/>
  <p:notesSz cx="6858000" cy="91440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EEF22F-D8F3-AAD6-3A4B-CAD7DC1C1BA0}"/>
              </a:ext>
            </a:extLst>
          </p:cNvPr>
          <p:cNvSpPr/>
          <p:nvPr/>
        </p:nvSpPr>
        <p:spPr>
          <a:xfrm>
            <a:off x="0" y="661463"/>
            <a:ext cx="9144000" cy="542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29;p20">
            <a:extLst>
              <a:ext uri="{FF2B5EF4-FFF2-40B4-BE49-F238E27FC236}">
                <a16:creationId xmlns:a16="http://schemas.microsoft.com/office/drawing/2014/main" id="{2FC666C8-6669-5B51-5467-40D1E710E644}"/>
              </a:ext>
            </a:extLst>
          </p:cNvPr>
          <p:cNvSpPr txBox="1">
            <a:spLocks/>
          </p:cNvSpPr>
          <p:nvPr/>
        </p:nvSpPr>
        <p:spPr>
          <a:xfrm>
            <a:off x="0" y="580756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400" dirty="0"/>
              <a:t>NodeJS Service Catalog</a:t>
            </a:r>
            <a:endParaRPr lang="nn-NO" sz="24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1D04B24-388C-840E-884B-601C1C44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" y="1787031"/>
            <a:ext cx="3226826" cy="197391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B3D085E-6A22-733C-C264-D695C4D7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50" y="1780373"/>
            <a:ext cx="2795264" cy="279526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51E2C0E-C1AA-4A64-F58C-80E5D212B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3" y="3795590"/>
            <a:ext cx="2546818" cy="6864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F67FC4-27DD-EB50-F639-3BEA5FA7FB59}"/>
              </a:ext>
            </a:extLst>
          </p:cNvPr>
          <p:cNvCxnSpPr/>
          <p:nvPr/>
        </p:nvCxnSpPr>
        <p:spPr>
          <a:xfrm>
            <a:off x="4122764" y="3233208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Service Catalog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58985" y="831735"/>
            <a:ext cx="8594342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Every service in Datadog has a Default service Page/Dashboard.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5A367FB-4A87-011F-CA1F-1F55AF47CDF8}"/>
              </a:ext>
            </a:extLst>
          </p:cNvPr>
          <p:cNvSpPr/>
          <p:nvPr/>
        </p:nvSpPr>
        <p:spPr>
          <a:xfrm>
            <a:off x="1525913" y="1901055"/>
            <a:ext cx="2014608" cy="509346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6" name="Google Shape;144;p22">
            <a:extLst>
              <a:ext uri="{FF2B5EF4-FFF2-40B4-BE49-F238E27FC236}">
                <a16:creationId xmlns:a16="http://schemas.microsoft.com/office/drawing/2014/main" id="{A03EF84D-5F6E-7D14-D0F6-2A263A04E8C9}"/>
              </a:ext>
            </a:extLst>
          </p:cNvPr>
          <p:cNvSpPr txBox="1">
            <a:spLocks/>
          </p:cNvSpPr>
          <p:nvPr/>
        </p:nvSpPr>
        <p:spPr>
          <a:xfrm>
            <a:off x="2080064" y="1959171"/>
            <a:ext cx="930159" cy="3775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Requests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Google Shape;144;p22">
            <a:extLst>
              <a:ext uri="{FF2B5EF4-FFF2-40B4-BE49-F238E27FC236}">
                <a16:creationId xmlns:a16="http://schemas.microsoft.com/office/drawing/2014/main" id="{234DC141-7040-B902-79B6-743684778740}"/>
              </a:ext>
            </a:extLst>
          </p:cNvPr>
          <p:cNvSpPr txBox="1">
            <a:spLocks/>
          </p:cNvSpPr>
          <p:nvPr/>
        </p:nvSpPr>
        <p:spPr>
          <a:xfrm>
            <a:off x="358985" y="1272593"/>
            <a:ext cx="2436328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All information in </a:t>
            </a:r>
            <a:r>
              <a:rPr lang="en-US" sz="1200" u="sng" dirty="0">
                <a:solidFill>
                  <a:srgbClr val="7030A0"/>
                </a:solidFill>
              </a:rPr>
              <a:t>ONE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Place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Google Shape;144;p22">
            <a:extLst>
              <a:ext uri="{FF2B5EF4-FFF2-40B4-BE49-F238E27FC236}">
                <a16:creationId xmlns:a16="http://schemas.microsoft.com/office/drawing/2014/main" id="{0BD0E267-20A3-7823-E107-55B7D8F964A2}"/>
              </a:ext>
            </a:extLst>
          </p:cNvPr>
          <p:cNvSpPr txBox="1">
            <a:spLocks/>
          </p:cNvSpPr>
          <p:nvPr/>
        </p:nvSpPr>
        <p:spPr>
          <a:xfrm>
            <a:off x="1988719" y="2974716"/>
            <a:ext cx="1112848" cy="3775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Resources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A6248D-F907-772D-EF95-3C1D61319680}"/>
              </a:ext>
            </a:extLst>
          </p:cNvPr>
          <p:cNvCxnSpPr>
            <a:cxnSpLocks/>
          </p:cNvCxnSpPr>
          <p:nvPr/>
        </p:nvCxnSpPr>
        <p:spPr>
          <a:xfrm flipV="1">
            <a:off x="3583876" y="3206886"/>
            <a:ext cx="208555" cy="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Bar graph with upward trend outline">
            <a:extLst>
              <a:ext uri="{FF2B5EF4-FFF2-40B4-BE49-F238E27FC236}">
                <a16:creationId xmlns:a16="http://schemas.microsoft.com/office/drawing/2014/main" id="{BC325AD3-B77A-0E19-46E0-4ABB94024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57" y="1681459"/>
            <a:ext cx="914400" cy="914400"/>
          </a:xfrm>
          <a:prstGeom prst="rect">
            <a:avLst/>
          </a:prstGeom>
        </p:spPr>
      </p:pic>
      <p:pic>
        <p:nvPicPr>
          <p:cNvPr id="47" name="Graphic 46" descr="Research with solid fill">
            <a:extLst>
              <a:ext uri="{FF2B5EF4-FFF2-40B4-BE49-F238E27FC236}">
                <a16:creationId xmlns:a16="http://schemas.microsoft.com/office/drawing/2014/main" id="{7EF4D564-D403-ACED-FAB9-26AFA7C09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59" y="3866462"/>
            <a:ext cx="914400" cy="914400"/>
          </a:xfrm>
          <a:prstGeom prst="rect">
            <a:avLst/>
          </a:prstGeom>
        </p:spPr>
      </p:pic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11162C51-6E96-BB6C-7F08-614C2F93F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57" y="2717090"/>
            <a:ext cx="914400" cy="914400"/>
          </a:xfrm>
          <a:prstGeom prst="rect">
            <a:avLst/>
          </a:prstGeom>
        </p:spPr>
      </p:pic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26711A21-8AE0-38D8-FD22-52F61685EAA4}"/>
              </a:ext>
            </a:extLst>
          </p:cNvPr>
          <p:cNvSpPr/>
          <p:nvPr/>
        </p:nvSpPr>
        <p:spPr>
          <a:xfrm>
            <a:off x="1525913" y="2947892"/>
            <a:ext cx="2014608" cy="50934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13D2EF39-C13F-35DE-7C25-A1418F51EC50}"/>
              </a:ext>
            </a:extLst>
          </p:cNvPr>
          <p:cNvSpPr/>
          <p:nvPr/>
        </p:nvSpPr>
        <p:spPr>
          <a:xfrm>
            <a:off x="3845321" y="2974005"/>
            <a:ext cx="2014608" cy="50934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956B6CF6-06AF-5AB6-7E21-893F912EA3D7}"/>
              </a:ext>
            </a:extLst>
          </p:cNvPr>
          <p:cNvSpPr/>
          <p:nvPr/>
        </p:nvSpPr>
        <p:spPr>
          <a:xfrm>
            <a:off x="6150794" y="2936278"/>
            <a:ext cx="2014608" cy="50934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5" name="Google Shape;144;p22">
            <a:extLst>
              <a:ext uri="{FF2B5EF4-FFF2-40B4-BE49-F238E27FC236}">
                <a16:creationId xmlns:a16="http://schemas.microsoft.com/office/drawing/2014/main" id="{7C5FB54B-44A5-E69E-DED5-3B8E32D41F85}"/>
              </a:ext>
            </a:extLst>
          </p:cNvPr>
          <p:cNvSpPr txBox="1">
            <a:spLocks/>
          </p:cNvSpPr>
          <p:nvPr/>
        </p:nvSpPr>
        <p:spPr>
          <a:xfrm>
            <a:off x="4510458" y="3044511"/>
            <a:ext cx="1121723" cy="3775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Traces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Google Shape;144;p22">
            <a:extLst>
              <a:ext uri="{FF2B5EF4-FFF2-40B4-BE49-F238E27FC236}">
                <a16:creationId xmlns:a16="http://schemas.microsoft.com/office/drawing/2014/main" id="{4CF19DC0-44BA-EDC3-8905-8527C1B6EE76}"/>
              </a:ext>
            </a:extLst>
          </p:cNvPr>
          <p:cNvSpPr txBox="1">
            <a:spLocks/>
          </p:cNvSpPr>
          <p:nvPr/>
        </p:nvSpPr>
        <p:spPr>
          <a:xfrm>
            <a:off x="6551735" y="2992550"/>
            <a:ext cx="1345752" cy="367335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Infrastructure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Google Shape;144;p22">
            <a:extLst>
              <a:ext uri="{FF2B5EF4-FFF2-40B4-BE49-F238E27FC236}">
                <a16:creationId xmlns:a16="http://schemas.microsoft.com/office/drawing/2014/main" id="{74B91E65-0188-9389-1D86-EC291450A717}"/>
              </a:ext>
            </a:extLst>
          </p:cNvPr>
          <p:cNvSpPr txBox="1">
            <a:spLocks/>
          </p:cNvSpPr>
          <p:nvPr/>
        </p:nvSpPr>
        <p:spPr>
          <a:xfrm>
            <a:off x="2093718" y="3027181"/>
            <a:ext cx="1121723" cy="3775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Resources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AD6AD38-6D74-6423-16BA-B8837925B61B}"/>
              </a:ext>
            </a:extLst>
          </p:cNvPr>
          <p:cNvSpPr/>
          <p:nvPr/>
        </p:nvSpPr>
        <p:spPr>
          <a:xfrm>
            <a:off x="3845321" y="4001119"/>
            <a:ext cx="2014608" cy="509346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E3FDDCC-8AF7-0878-1774-75A2EB8403D6}"/>
              </a:ext>
            </a:extLst>
          </p:cNvPr>
          <p:cNvSpPr/>
          <p:nvPr/>
        </p:nvSpPr>
        <p:spPr>
          <a:xfrm>
            <a:off x="1523911" y="3977121"/>
            <a:ext cx="2014608" cy="509346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0" name="Google Shape;144;p22">
            <a:extLst>
              <a:ext uri="{FF2B5EF4-FFF2-40B4-BE49-F238E27FC236}">
                <a16:creationId xmlns:a16="http://schemas.microsoft.com/office/drawing/2014/main" id="{4C66AC57-CA05-BB50-6C9C-8BD5998947A6}"/>
              </a:ext>
            </a:extLst>
          </p:cNvPr>
          <p:cNvSpPr txBox="1">
            <a:spLocks/>
          </p:cNvSpPr>
          <p:nvPr/>
        </p:nvSpPr>
        <p:spPr>
          <a:xfrm>
            <a:off x="2109613" y="4045583"/>
            <a:ext cx="885832" cy="30966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Monitors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Google Shape;144;p22">
            <a:extLst>
              <a:ext uri="{FF2B5EF4-FFF2-40B4-BE49-F238E27FC236}">
                <a16:creationId xmlns:a16="http://schemas.microsoft.com/office/drawing/2014/main" id="{29000FDF-FD83-A7B7-CE73-F0AC4A5A5C29}"/>
              </a:ext>
            </a:extLst>
          </p:cNvPr>
          <p:cNvSpPr txBox="1">
            <a:spLocks/>
          </p:cNvSpPr>
          <p:nvPr/>
        </p:nvSpPr>
        <p:spPr>
          <a:xfrm>
            <a:off x="4240234" y="4075227"/>
            <a:ext cx="1596115" cy="30966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SLOs/Incidents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DE66BDAC-839E-17B5-402F-FF4734D050B1}"/>
              </a:ext>
            </a:extLst>
          </p:cNvPr>
          <p:cNvSpPr/>
          <p:nvPr/>
        </p:nvSpPr>
        <p:spPr>
          <a:xfrm>
            <a:off x="6166731" y="4003550"/>
            <a:ext cx="2014608" cy="509346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3" name="Google Shape;144;p22">
            <a:extLst>
              <a:ext uri="{FF2B5EF4-FFF2-40B4-BE49-F238E27FC236}">
                <a16:creationId xmlns:a16="http://schemas.microsoft.com/office/drawing/2014/main" id="{C22F8F1E-A611-D720-C361-7DA2037C5265}"/>
              </a:ext>
            </a:extLst>
          </p:cNvPr>
          <p:cNvSpPr txBox="1">
            <a:spLocks/>
          </p:cNvSpPr>
          <p:nvPr/>
        </p:nvSpPr>
        <p:spPr>
          <a:xfrm>
            <a:off x="6607657" y="4063918"/>
            <a:ext cx="1296190" cy="30966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Error Tracking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8FDA9767-D3C7-26FB-E092-FC1CAEEE12BC}"/>
              </a:ext>
            </a:extLst>
          </p:cNvPr>
          <p:cNvSpPr/>
          <p:nvPr/>
        </p:nvSpPr>
        <p:spPr>
          <a:xfrm>
            <a:off x="3845321" y="1919171"/>
            <a:ext cx="2014608" cy="509346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910E44D3-A384-A1C0-690E-DA6F68895129}"/>
              </a:ext>
            </a:extLst>
          </p:cNvPr>
          <p:cNvSpPr/>
          <p:nvPr/>
        </p:nvSpPr>
        <p:spPr>
          <a:xfrm>
            <a:off x="6150794" y="1919171"/>
            <a:ext cx="2014608" cy="509346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6" name="Google Shape;144;p22">
            <a:extLst>
              <a:ext uri="{FF2B5EF4-FFF2-40B4-BE49-F238E27FC236}">
                <a16:creationId xmlns:a16="http://schemas.microsoft.com/office/drawing/2014/main" id="{9B4B09B6-4A84-8C06-793B-CD15668AD240}"/>
              </a:ext>
            </a:extLst>
          </p:cNvPr>
          <p:cNvSpPr txBox="1">
            <a:spLocks/>
          </p:cNvSpPr>
          <p:nvPr/>
        </p:nvSpPr>
        <p:spPr>
          <a:xfrm>
            <a:off x="4518019" y="1985049"/>
            <a:ext cx="845986" cy="3775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Errors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Google Shape;144;p22">
            <a:extLst>
              <a:ext uri="{FF2B5EF4-FFF2-40B4-BE49-F238E27FC236}">
                <a16:creationId xmlns:a16="http://schemas.microsoft.com/office/drawing/2014/main" id="{6A00141F-A829-60EE-13D9-3187847F54FA}"/>
              </a:ext>
            </a:extLst>
          </p:cNvPr>
          <p:cNvSpPr txBox="1">
            <a:spLocks/>
          </p:cNvSpPr>
          <p:nvPr/>
        </p:nvSpPr>
        <p:spPr>
          <a:xfrm>
            <a:off x="6805637" y="1985049"/>
            <a:ext cx="970672" cy="3775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Latency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52" grpId="0" animBg="1"/>
      <p:bldP spid="56" grpId="0"/>
      <p:bldP spid="2" grpId="0"/>
      <p:bldP spid="57" grpId="0" animBg="1"/>
      <p:bldP spid="61" grpId="0" animBg="1"/>
      <p:bldP spid="63" grpId="0" animBg="1"/>
      <p:bldP spid="65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/>
      <p:bldP spid="74" grpId="0" animBg="1"/>
      <p:bldP spid="75" grpId="0" animBg="1"/>
      <p:bldP spid="76" grpId="0"/>
      <p:bldP spid="77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35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Raleway</vt:lpstr>
      <vt:lpstr>Arial</vt:lpstr>
      <vt:lpstr>Source Sans Pro</vt:lpstr>
      <vt:lpstr>Plum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220</cp:revision>
  <dcterms:modified xsi:type="dcterms:W3CDTF">2022-10-30T09:27:36Z</dcterms:modified>
</cp:coreProperties>
</file>