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3" r:id="rId2"/>
    <p:sldId id="256" r:id="rId3"/>
    <p:sldId id="264" r:id="rId4"/>
  </p:sldIdLst>
  <p:sldSz cx="9144000" cy="5143500" type="screen16x9"/>
  <p:notesSz cx="6858000" cy="9144000"/>
  <p:embeddedFontLst>
    <p:embeddedFont>
      <p:font typeface="Raleway" pitchFamily="2" charset="0"/>
      <p:regular r:id="rId6"/>
      <p:bold r:id="rId7"/>
      <p:italic r:id="rId8"/>
      <p:boldItalic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532597" y="807474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Notebook in Datadog</a:t>
            </a:r>
            <a:endParaRPr sz="2800" dirty="0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ACAF8F86-09D1-F258-C06B-E000C144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340824"/>
            <a:ext cx="2230926" cy="2230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11700" y="50809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a Notebook in Datadog?</a:t>
            </a: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A18CE11A-0B7B-4409-9C92-835A6A4C4DAC}"/>
              </a:ext>
            </a:extLst>
          </p:cNvPr>
          <p:cNvSpPr txBox="1">
            <a:spLocks/>
          </p:cNvSpPr>
          <p:nvPr/>
        </p:nvSpPr>
        <p:spPr>
          <a:xfrm>
            <a:off x="311699" y="566848"/>
            <a:ext cx="8729061" cy="471948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Notebook is a place/page where you can add </a:t>
            </a:r>
            <a:r>
              <a:rPr lang="en-US" sz="1200" dirty="0">
                <a:solidFill>
                  <a:srgbClr val="00B050"/>
                </a:solidFill>
              </a:rPr>
              <a:t>Text elements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and </a:t>
            </a:r>
            <a:r>
              <a:rPr lang="en-US" sz="1200" dirty="0">
                <a:solidFill>
                  <a:srgbClr val="00B050"/>
                </a:solidFill>
              </a:rPr>
              <a:t>Graphs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551D90-C6AB-B66E-DF90-A4602C25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82" y="1482223"/>
            <a:ext cx="4038950" cy="1425064"/>
          </a:xfrm>
          <a:prstGeom prst="rect">
            <a:avLst/>
          </a:prstGeom>
        </p:spPr>
      </p:pic>
      <p:sp>
        <p:nvSpPr>
          <p:cNvPr id="8" name="Google Shape;144;p22">
            <a:extLst>
              <a:ext uri="{FF2B5EF4-FFF2-40B4-BE49-F238E27FC236}">
                <a16:creationId xmlns:a16="http://schemas.microsoft.com/office/drawing/2014/main" id="{FE285915-1F04-EFAD-619C-FCE0CB84B354}"/>
              </a:ext>
            </a:extLst>
          </p:cNvPr>
          <p:cNvSpPr txBox="1">
            <a:spLocks/>
          </p:cNvSpPr>
          <p:nvPr/>
        </p:nvSpPr>
        <p:spPr>
          <a:xfrm>
            <a:off x="311697" y="915801"/>
            <a:ext cx="8729061" cy="52699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00B050"/>
                </a:solidFill>
              </a:rPr>
              <a:t>Text element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includes: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free text, headings, subheadings, links, images, lists, code blocks</a:t>
            </a:r>
          </a:p>
        </p:txBody>
      </p:sp>
      <p:sp>
        <p:nvSpPr>
          <p:cNvPr id="9" name="Google Shape;144;p22">
            <a:extLst>
              <a:ext uri="{FF2B5EF4-FFF2-40B4-BE49-F238E27FC236}">
                <a16:creationId xmlns:a16="http://schemas.microsoft.com/office/drawing/2014/main" id="{47568455-9933-365E-87F3-A58D55A61A3B}"/>
              </a:ext>
            </a:extLst>
          </p:cNvPr>
          <p:cNvSpPr txBox="1">
            <a:spLocks/>
          </p:cNvSpPr>
          <p:nvPr/>
        </p:nvSpPr>
        <p:spPr>
          <a:xfrm>
            <a:off x="383582" y="2890664"/>
            <a:ext cx="8729061" cy="53896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00B050"/>
                </a:solidFill>
              </a:rPr>
              <a:t>Graph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includes: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- timeseries, top lists, heat map, query value and etc.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BCD915-C0A0-9255-1AF7-D0018EB7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5" y="3429625"/>
            <a:ext cx="1975232" cy="159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11700" y="50809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the Notebook usage (types)?</a:t>
            </a: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A18CE11A-0B7B-4409-9C92-835A6A4C4DAC}"/>
              </a:ext>
            </a:extLst>
          </p:cNvPr>
          <p:cNvSpPr txBox="1">
            <a:spLocks/>
          </p:cNvSpPr>
          <p:nvPr/>
        </p:nvSpPr>
        <p:spPr>
          <a:xfrm>
            <a:off x="311700" y="603718"/>
            <a:ext cx="8594342" cy="2368082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It could be used for: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200" b="0" dirty="0">
                <a:solidFill>
                  <a:srgbClr val="00B050"/>
                </a:solidFill>
              </a:rPr>
              <a:t>Runbook creation 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where we can describe how specific dashboard/monitor could be used for your team members</a:t>
            </a:r>
          </a:p>
          <a:p>
            <a:endParaRPr lang="en-US" sz="1200" b="0" dirty="0">
              <a:solidFill>
                <a:srgbClr val="00B050"/>
              </a:solidFill>
            </a:endParaRPr>
          </a:p>
          <a:p>
            <a:r>
              <a:rPr lang="en-US" sz="1200" b="0" dirty="0">
                <a:solidFill>
                  <a:srgbClr val="00B050"/>
                </a:solidFill>
              </a:rPr>
              <a:t>- Investigation 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there is an exception in my application, and I am gathering graphs and notes and adding them in my notebook. So, everyone can see how investigation is going on and maybe someone can help me in my team.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200" b="0" dirty="0">
                <a:solidFill>
                  <a:srgbClr val="00B050"/>
                </a:solidFill>
              </a:rPr>
              <a:t>Documentation 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you can add any kind of notes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200" b="0" dirty="0">
                <a:solidFill>
                  <a:srgbClr val="00B050"/>
                </a:solidFill>
              </a:rPr>
              <a:t>Report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- to analyze data after specific time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200" b="0" dirty="0">
                <a:solidFill>
                  <a:srgbClr val="00B050"/>
                </a:solidFill>
              </a:rPr>
              <a:t>Postmortem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- to document an incident root causes after it happened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Google Shape;144;p22">
            <a:extLst>
              <a:ext uri="{FF2B5EF4-FFF2-40B4-BE49-F238E27FC236}">
                <a16:creationId xmlns:a16="http://schemas.microsoft.com/office/drawing/2014/main" id="{57AFF96F-0877-6F29-63C9-F8F1CA9CD4D3}"/>
              </a:ext>
            </a:extLst>
          </p:cNvPr>
          <p:cNvSpPr txBox="1">
            <a:spLocks/>
          </p:cNvSpPr>
          <p:nvPr/>
        </p:nvSpPr>
        <p:spPr>
          <a:xfrm>
            <a:off x="400190" y="3102668"/>
            <a:ext cx="8594342" cy="844082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Note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: The most powerful thing for Datadog Notebook is the collaboration. 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Your notebook is available for other members in your team so they can view it and add comments.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When someone adds a comment, you can receive an email notification.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1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216</Words>
  <Application>Microsoft Office PowerPoint</Application>
  <PresentationFormat>On-screen Show (16:9)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Source Sans Pro</vt:lpstr>
      <vt:lpstr>Arial</vt:lpstr>
      <vt:lpstr>Raleway</vt:lpstr>
      <vt:lpstr>Plum</vt:lpstr>
      <vt:lpstr>Notebook in Datadog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130</cp:revision>
  <dcterms:modified xsi:type="dcterms:W3CDTF">2022-08-24T10:45:26Z</dcterms:modified>
</cp:coreProperties>
</file>