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63" r:id="rId2"/>
    <p:sldId id="256" r:id="rId3"/>
  </p:sldIdLst>
  <p:sldSz cx="9144000" cy="5143500" type="screen16x9"/>
  <p:notesSz cx="6858000" cy="9144000"/>
  <p:embeddedFontLst>
    <p:embeddedFont>
      <p:font typeface="Raleway" pitchFamily="2" charset="0"/>
      <p:regular r:id="rId5"/>
      <p:bold r:id="rId6"/>
      <p:italic r:id="rId7"/>
      <p:boldItalic r:id="rId8"/>
    </p:embeddedFont>
    <p:embeddedFont>
      <p:font typeface="Source Sans Pro" panose="020B0503030403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d92f4d7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d92f4d7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47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7" r:id="rId3"/>
    <p:sldLayoutId id="2147483658" r:id="rId4"/>
    <p:sldLayoutId id="214748366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0" y="1071832"/>
            <a:ext cx="9144000" cy="6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n-NO" sz="2800" dirty="0"/>
              <a:t>Datadog - Browser Tests</a:t>
            </a:r>
            <a:endParaRPr sz="2800" dirty="0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B8B95CF-4AC9-AEF3-84A2-4B288F3D7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4317206" cy="2158603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E69C4F0-7C8C-C055-AE2D-C152B9FD0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71749"/>
            <a:ext cx="4317206" cy="21586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2ED6026-5531-4186-A52A-CB0E1CD80547}"/>
              </a:ext>
            </a:extLst>
          </p:cNvPr>
          <p:cNvSpPr txBox="1">
            <a:spLocks/>
          </p:cNvSpPr>
          <p:nvPr/>
        </p:nvSpPr>
        <p:spPr>
          <a:xfrm>
            <a:off x="348570" y="323654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What is a Browser Test?</a:t>
            </a:r>
          </a:p>
        </p:txBody>
      </p:sp>
      <p:sp>
        <p:nvSpPr>
          <p:cNvPr id="11" name="Google Shape;144;p22">
            <a:extLst>
              <a:ext uri="{FF2B5EF4-FFF2-40B4-BE49-F238E27FC236}">
                <a16:creationId xmlns:a16="http://schemas.microsoft.com/office/drawing/2014/main" id="{A18CE11A-0B7B-4409-9C92-835A6A4C4DAC}"/>
              </a:ext>
            </a:extLst>
          </p:cNvPr>
          <p:cNvSpPr txBox="1">
            <a:spLocks/>
          </p:cNvSpPr>
          <p:nvPr/>
        </p:nvSpPr>
        <p:spPr>
          <a:xfrm>
            <a:off x="348570" y="832319"/>
            <a:ext cx="8594342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Browser test is a scenario (set of actions) that Datadog executes on your web application using a Browser.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" name="Graphic 9" descr="Internet outline">
            <a:extLst>
              <a:ext uri="{FF2B5EF4-FFF2-40B4-BE49-F238E27FC236}">
                <a16:creationId xmlns:a16="http://schemas.microsoft.com/office/drawing/2014/main" id="{24C8124B-FA8E-4A3A-A3F2-FC965D6C7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336" y="1970168"/>
            <a:ext cx="1386349" cy="1386349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2D8136-B334-CEC9-2CFD-F661F71A8946}"/>
              </a:ext>
            </a:extLst>
          </p:cNvPr>
          <p:cNvCxnSpPr>
            <a:cxnSpLocks/>
          </p:cNvCxnSpPr>
          <p:nvPr/>
        </p:nvCxnSpPr>
        <p:spPr>
          <a:xfrm flipH="1">
            <a:off x="5021758" y="1848345"/>
            <a:ext cx="8136" cy="39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Google Shape;144;p22">
            <a:extLst>
              <a:ext uri="{FF2B5EF4-FFF2-40B4-BE49-F238E27FC236}">
                <a16:creationId xmlns:a16="http://schemas.microsoft.com/office/drawing/2014/main" id="{431200F6-BAFB-8F6F-B5B1-A5299E2457A7}"/>
              </a:ext>
            </a:extLst>
          </p:cNvPr>
          <p:cNvSpPr txBox="1">
            <a:spLocks/>
          </p:cNvSpPr>
          <p:nvPr/>
        </p:nvSpPr>
        <p:spPr>
          <a:xfrm>
            <a:off x="4525317" y="3072009"/>
            <a:ext cx="1117899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Application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1" name="Picture 50" descr="A picture containing logo&#10;&#10;Description automatically generated">
            <a:extLst>
              <a:ext uri="{FF2B5EF4-FFF2-40B4-BE49-F238E27FC236}">
                <a16:creationId xmlns:a16="http://schemas.microsoft.com/office/drawing/2014/main" id="{1567663A-8449-A338-6D28-1CEA6DAE7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258" y="2050684"/>
            <a:ext cx="1018615" cy="1018615"/>
          </a:xfrm>
          <a:prstGeom prst="rect">
            <a:avLst/>
          </a:prstGeom>
        </p:spPr>
      </p:pic>
      <p:pic>
        <p:nvPicPr>
          <p:cNvPr id="53" name="Picture 52" descr="Table&#10;&#10;Description automatically generated">
            <a:extLst>
              <a:ext uri="{FF2B5EF4-FFF2-40B4-BE49-F238E27FC236}">
                <a16:creationId xmlns:a16="http://schemas.microsoft.com/office/drawing/2014/main" id="{AC518598-9965-D097-81F5-79038AB38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770" y="2280689"/>
            <a:ext cx="1387395" cy="76861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5452FA-E465-C6A9-E5A3-80B57673847A}"/>
              </a:ext>
            </a:extLst>
          </p:cNvPr>
          <p:cNvCxnSpPr>
            <a:cxnSpLocks/>
          </p:cNvCxnSpPr>
          <p:nvPr/>
        </p:nvCxnSpPr>
        <p:spPr>
          <a:xfrm>
            <a:off x="3165104" y="2687464"/>
            <a:ext cx="1084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Google Shape;144;p22">
            <a:extLst>
              <a:ext uri="{FF2B5EF4-FFF2-40B4-BE49-F238E27FC236}">
                <a16:creationId xmlns:a16="http://schemas.microsoft.com/office/drawing/2014/main" id="{3CE84BBE-02BF-0EB4-0F44-BAA4C9F548AA}"/>
              </a:ext>
            </a:extLst>
          </p:cNvPr>
          <p:cNvSpPr txBox="1">
            <a:spLocks/>
          </p:cNvSpPr>
          <p:nvPr/>
        </p:nvSpPr>
        <p:spPr>
          <a:xfrm>
            <a:off x="7540158" y="3145562"/>
            <a:ext cx="1509249" cy="364413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Browser Test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AE28EE24-14F3-DB14-5C81-F63C4303B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230" y="2188780"/>
            <a:ext cx="793101" cy="793101"/>
          </a:xfrm>
          <a:prstGeom prst="rect">
            <a:avLst/>
          </a:prstGeom>
        </p:spPr>
      </p:pic>
      <p:sp>
        <p:nvSpPr>
          <p:cNvPr id="18" name="Google Shape;144;p22">
            <a:extLst>
              <a:ext uri="{FF2B5EF4-FFF2-40B4-BE49-F238E27FC236}">
                <a16:creationId xmlns:a16="http://schemas.microsoft.com/office/drawing/2014/main" id="{4D6E11A7-C2A8-3BB9-8079-B576D3A51D57}"/>
              </a:ext>
            </a:extLst>
          </p:cNvPr>
          <p:cNvSpPr txBox="1">
            <a:spLocks/>
          </p:cNvSpPr>
          <p:nvPr/>
        </p:nvSpPr>
        <p:spPr>
          <a:xfrm>
            <a:off x="251230" y="2982074"/>
            <a:ext cx="817941" cy="364412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Chrome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32B82D-B924-D164-D8A3-7E098B6C2C3E}"/>
              </a:ext>
            </a:extLst>
          </p:cNvPr>
          <p:cNvCxnSpPr>
            <a:cxnSpLocks/>
          </p:cNvCxnSpPr>
          <p:nvPr/>
        </p:nvCxnSpPr>
        <p:spPr>
          <a:xfrm>
            <a:off x="1125996" y="2687464"/>
            <a:ext cx="754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144;p22">
            <a:extLst>
              <a:ext uri="{FF2B5EF4-FFF2-40B4-BE49-F238E27FC236}">
                <a16:creationId xmlns:a16="http://schemas.microsoft.com/office/drawing/2014/main" id="{9ED4E34F-5454-55DC-DB4E-6339DE00570C}"/>
              </a:ext>
            </a:extLst>
          </p:cNvPr>
          <p:cNvSpPr txBox="1">
            <a:spLocks/>
          </p:cNvSpPr>
          <p:nvPr/>
        </p:nvSpPr>
        <p:spPr>
          <a:xfrm>
            <a:off x="3818602" y="1529562"/>
            <a:ext cx="636590" cy="343553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rgbClr val="0070C0"/>
                </a:solidFill>
              </a:rPr>
              <a:t>Login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C26952-1351-7C3F-A113-56F670B91D8D}"/>
              </a:ext>
            </a:extLst>
          </p:cNvPr>
          <p:cNvCxnSpPr>
            <a:cxnSpLocks/>
          </p:cNvCxnSpPr>
          <p:nvPr/>
        </p:nvCxnSpPr>
        <p:spPr>
          <a:xfrm flipH="1">
            <a:off x="5519463" y="1917163"/>
            <a:ext cx="283480" cy="34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66E9E3-F443-7AF3-4BF7-1EEA8B121AE1}"/>
              </a:ext>
            </a:extLst>
          </p:cNvPr>
          <p:cNvCxnSpPr>
            <a:cxnSpLocks/>
          </p:cNvCxnSpPr>
          <p:nvPr/>
        </p:nvCxnSpPr>
        <p:spPr>
          <a:xfrm>
            <a:off x="4175886" y="1939285"/>
            <a:ext cx="355672" cy="31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Google Shape;144;p22">
            <a:extLst>
              <a:ext uri="{FF2B5EF4-FFF2-40B4-BE49-F238E27FC236}">
                <a16:creationId xmlns:a16="http://schemas.microsoft.com/office/drawing/2014/main" id="{73566845-6236-C6C5-FD15-291F6F939E22}"/>
              </a:ext>
            </a:extLst>
          </p:cNvPr>
          <p:cNvSpPr txBox="1">
            <a:spLocks/>
          </p:cNvSpPr>
          <p:nvPr/>
        </p:nvSpPr>
        <p:spPr>
          <a:xfrm>
            <a:off x="4484381" y="1534820"/>
            <a:ext cx="1181205" cy="343553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rgbClr val="0070C0"/>
                </a:solidFill>
              </a:rPr>
              <a:t>Get Product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8" name="Google Shape;144;p22">
            <a:extLst>
              <a:ext uri="{FF2B5EF4-FFF2-40B4-BE49-F238E27FC236}">
                <a16:creationId xmlns:a16="http://schemas.microsoft.com/office/drawing/2014/main" id="{87A2A540-484A-779F-BA5A-E4A9E0A0B36A}"/>
              </a:ext>
            </a:extLst>
          </p:cNvPr>
          <p:cNvSpPr txBox="1">
            <a:spLocks/>
          </p:cNvSpPr>
          <p:nvPr/>
        </p:nvSpPr>
        <p:spPr>
          <a:xfrm>
            <a:off x="5685831" y="1534358"/>
            <a:ext cx="1647082" cy="343553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rgbClr val="0070C0"/>
                </a:solidFill>
              </a:rPr>
              <a:t>Add Product to Card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Google Shape;144;p22">
            <a:extLst>
              <a:ext uri="{FF2B5EF4-FFF2-40B4-BE49-F238E27FC236}">
                <a16:creationId xmlns:a16="http://schemas.microsoft.com/office/drawing/2014/main" id="{B9C60C60-6702-463F-A49E-CDA2A5F045E7}"/>
              </a:ext>
            </a:extLst>
          </p:cNvPr>
          <p:cNvSpPr txBox="1">
            <a:spLocks/>
          </p:cNvSpPr>
          <p:nvPr/>
        </p:nvSpPr>
        <p:spPr>
          <a:xfrm>
            <a:off x="3258153" y="2343587"/>
            <a:ext cx="793101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rgbClr val="00B050"/>
                </a:solidFill>
              </a:rPr>
              <a:t>Launch</a:t>
            </a:r>
          </a:p>
          <a:p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0" name="Google Shape;144;p22">
            <a:extLst>
              <a:ext uri="{FF2B5EF4-FFF2-40B4-BE49-F238E27FC236}">
                <a16:creationId xmlns:a16="http://schemas.microsoft.com/office/drawing/2014/main" id="{7A59165F-6042-4ADB-E090-028E897C2CCB}"/>
              </a:ext>
            </a:extLst>
          </p:cNvPr>
          <p:cNvSpPr txBox="1">
            <a:spLocks/>
          </p:cNvSpPr>
          <p:nvPr/>
        </p:nvSpPr>
        <p:spPr>
          <a:xfrm>
            <a:off x="5856365" y="2348142"/>
            <a:ext cx="970671" cy="42771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rgbClr val="00B050"/>
                </a:solidFill>
              </a:rPr>
              <a:t>Recorded</a:t>
            </a:r>
          </a:p>
          <a:p>
            <a:endParaRPr lang="en-US" sz="1200" dirty="0">
              <a:solidFill>
                <a:srgbClr val="00B050"/>
              </a:solidFill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178160BA-6446-3492-55E6-63920E4BBF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9557" y="2692225"/>
            <a:ext cx="352434" cy="352434"/>
          </a:xfrm>
          <a:prstGeom prst="rect">
            <a:avLst/>
          </a:prstGeom>
        </p:spPr>
      </p:pic>
      <p:sp>
        <p:nvSpPr>
          <p:cNvPr id="34" name="Google Shape;144;p22">
            <a:extLst>
              <a:ext uri="{FF2B5EF4-FFF2-40B4-BE49-F238E27FC236}">
                <a16:creationId xmlns:a16="http://schemas.microsoft.com/office/drawing/2014/main" id="{D6581779-2686-DA49-7FC9-F5F9DE0BBB2B}"/>
              </a:ext>
            </a:extLst>
          </p:cNvPr>
          <p:cNvSpPr txBox="1">
            <a:spLocks/>
          </p:cNvSpPr>
          <p:nvPr/>
        </p:nvSpPr>
        <p:spPr>
          <a:xfrm>
            <a:off x="3005335" y="2925643"/>
            <a:ext cx="1509250" cy="352433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000" b="0" dirty="0">
                <a:solidFill>
                  <a:schemeClr val="accent3">
                    <a:lumMod val="75000"/>
                  </a:schemeClr>
                </a:solidFill>
              </a:rPr>
              <a:t>Chrome Extension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89BD81-AA93-83B2-4C48-E9A5AF5F74FF}"/>
              </a:ext>
            </a:extLst>
          </p:cNvPr>
          <p:cNvCxnSpPr>
            <a:cxnSpLocks/>
          </p:cNvCxnSpPr>
          <p:nvPr/>
        </p:nvCxnSpPr>
        <p:spPr>
          <a:xfrm flipH="1">
            <a:off x="8139138" y="1854945"/>
            <a:ext cx="8136" cy="39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Google Shape;144;p22">
            <a:extLst>
              <a:ext uri="{FF2B5EF4-FFF2-40B4-BE49-F238E27FC236}">
                <a16:creationId xmlns:a16="http://schemas.microsoft.com/office/drawing/2014/main" id="{7BFBA38A-76D9-E36F-E3ED-144EF6903774}"/>
              </a:ext>
            </a:extLst>
          </p:cNvPr>
          <p:cNvSpPr txBox="1">
            <a:spLocks/>
          </p:cNvSpPr>
          <p:nvPr/>
        </p:nvSpPr>
        <p:spPr>
          <a:xfrm>
            <a:off x="7221527" y="1390689"/>
            <a:ext cx="1935698" cy="508770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1200" b="0" dirty="0">
                <a:solidFill>
                  <a:srgbClr val="0070C0"/>
                </a:solidFill>
              </a:rPr>
              <a:t>Assertions </a:t>
            </a:r>
          </a:p>
          <a:p>
            <a:pPr algn="ctr"/>
            <a:r>
              <a:rPr lang="en-US" sz="1200" b="0" dirty="0">
                <a:solidFill>
                  <a:srgbClr val="0070C0"/>
                </a:solidFill>
              </a:rPr>
              <a:t>(verify our action result)</a:t>
            </a: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5" name="Google Shape;144;p22">
            <a:extLst>
              <a:ext uri="{FF2B5EF4-FFF2-40B4-BE49-F238E27FC236}">
                <a16:creationId xmlns:a16="http://schemas.microsoft.com/office/drawing/2014/main" id="{5BE4F78C-8E7C-66DE-177E-8FAFC3FD5EDB}"/>
              </a:ext>
            </a:extLst>
          </p:cNvPr>
          <p:cNvSpPr txBox="1">
            <a:spLocks/>
          </p:cNvSpPr>
          <p:nvPr/>
        </p:nvSpPr>
        <p:spPr>
          <a:xfrm>
            <a:off x="1826239" y="3044660"/>
            <a:ext cx="1509249" cy="364413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b="0" dirty="0">
                <a:solidFill>
                  <a:schemeClr val="accent3">
                    <a:lumMod val="75000"/>
                  </a:schemeClr>
                </a:solidFill>
              </a:rPr>
              <a:t>Browser Test</a:t>
            </a:r>
          </a:p>
          <a:p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5A367FB-4A87-011F-CA1F-1F55AF47CDF8}"/>
              </a:ext>
            </a:extLst>
          </p:cNvPr>
          <p:cNvSpPr/>
          <p:nvPr/>
        </p:nvSpPr>
        <p:spPr>
          <a:xfrm>
            <a:off x="358985" y="4011035"/>
            <a:ext cx="8281694" cy="612059"/>
          </a:xfrm>
          <a:prstGeom prst="flowChartAlternateProces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56" name="Google Shape;144;p22">
            <a:extLst>
              <a:ext uri="{FF2B5EF4-FFF2-40B4-BE49-F238E27FC236}">
                <a16:creationId xmlns:a16="http://schemas.microsoft.com/office/drawing/2014/main" id="{A03EF84D-5F6E-7D14-D0F6-2A263A04E8C9}"/>
              </a:ext>
            </a:extLst>
          </p:cNvPr>
          <p:cNvSpPr txBox="1">
            <a:spLocks/>
          </p:cNvSpPr>
          <p:nvPr/>
        </p:nvSpPr>
        <p:spPr>
          <a:xfrm>
            <a:off x="434377" y="4031919"/>
            <a:ext cx="8281694" cy="377591"/>
          </a:xfrm>
          <a:prstGeom prst="rect">
            <a:avLst/>
          </a:prstGeom>
          <a:noFill/>
          <a:ln>
            <a:noFill/>
          </a:ln>
          <a:effectLst>
            <a:outerShdw blurRad="14287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* You can configure periodic intervals to run tests from multiple locations, devices, and browsers as well as execute them from your CI/CD pipelines.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84E281-3DED-2FC0-00E9-F8152519E910}"/>
              </a:ext>
            </a:extLst>
          </p:cNvPr>
          <p:cNvCxnSpPr>
            <a:cxnSpLocks/>
          </p:cNvCxnSpPr>
          <p:nvPr/>
        </p:nvCxnSpPr>
        <p:spPr>
          <a:xfrm>
            <a:off x="5802943" y="2649393"/>
            <a:ext cx="1084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8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48" grpId="0"/>
      <p:bldP spid="55" grpId="0"/>
      <p:bldP spid="18" grpId="0"/>
      <p:bldP spid="20" grpId="0"/>
      <p:bldP spid="27" grpId="0"/>
      <p:bldP spid="28" grpId="0"/>
      <p:bldP spid="29" grpId="0"/>
      <p:bldP spid="30" grpId="0"/>
      <p:bldP spid="34" grpId="0"/>
      <p:bldP spid="36" grpId="0"/>
      <p:bldP spid="45" grpId="0"/>
      <p:bldP spid="52" grpId="0" animBg="1"/>
      <p:bldP spid="56" grpId="0"/>
    </p:bldLst>
  </p:timing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84</Words>
  <Application>Microsoft Office PowerPoint</Application>
  <PresentationFormat>On-screen Show (16:9)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Raleway</vt:lpstr>
      <vt:lpstr>Arial</vt:lpstr>
      <vt:lpstr>Source Sans Pro</vt:lpstr>
      <vt:lpstr>Plum</vt:lpstr>
      <vt:lpstr>Datadog - Browser Tests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What is Datadog and why do we need it</dc:title>
  <cp:lastModifiedBy>Emin Salim</cp:lastModifiedBy>
  <cp:revision>180</cp:revision>
  <dcterms:modified xsi:type="dcterms:W3CDTF">2022-07-29T20:20:25Z</dcterms:modified>
</cp:coreProperties>
</file>