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63" r:id="rId2"/>
    <p:sldId id="256" r:id="rId3"/>
  </p:sldIdLst>
  <p:sldSz cx="9144000" cy="5143500" type="screen16x9"/>
  <p:notesSz cx="6858000" cy="9144000"/>
  <p:embeddedFontLst>
    <p:embeddedFont>
      <p:font typeface="Raleway" pitchFamily="2" charset="0"/>
      <p:regular r:id="rId5"/>
      <p:bold r:id="rId6"/>
      <p:italic r:id="rId7"/>
      <p:boldItalic r:id="rId8"/>
    </p:embeddedFont>
    <p:embeddedFont>
      <p:font typeface="Source Sans Pro" panose="020B0503030403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d92f4d7d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d92f4d7d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147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7" r:id="rId3"/>
    <p:sldLayoutId id="2147483658" r:id="rId4"/>
    <p:sldLayoutId id="214748366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532597" y="807474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Synthetic Monitoring</a:t>
            </a:r>
            <a:endParaRPr sz="2800" dirty="0"/>
          </a:p>
        </p:txBody>
      </p:sp>
      <p:pic>
        <p:nvPicPr>
          <p:cNvPr id="5" name="Picture 4" descr="A picture containing text, book, shelf, indoor&#10;&#10;Description automatically generated">
            <a:extLst>
              <a:ext uri="{FF2B5EF4-FFF2-40B4-BE49-F238E27FC236}">
                <a16:creationId xmlns:a16="http://schemas.microsoft.com/office/drawing/2014/main" id="{60C51C3B-2E52-48C2-9EFE-11C93204C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561" y="2646411"/>
            <a:ext cx="3606902" cy="2404601"/>
          </a:xfrm>
          <a:prstGeom prst="rect">
            <a:avLst/>
          </a:prstGeom>
        </p:spPr>
      </p:pic>
      <p:pic>
        <p:nvPicPr>
          <p:cNvPr id="7" name="Picture 6" descr="A picture containing text, book, shelf, indoor&#10;&#10;Description automatically generated">
            <a:extLst>
              <a:ext uri="{FF2B5EF4-FFF2-40B4-BE49-F238E27FC236}">
                <a16:creationId xmlns:a16="http://schemas.microsoft.com/office/drawing/2014/main" id="{D51BE94A-4CE5-43AB-B411-758B1EAB0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7" y="2646412"/>
            <a:ext cx="3606902" cy="2404601"/>
          </a:xfrm>
          <a:prstGeom prst="rect">
            <a:avLst/>
          </a:prstGeom>
        </p:spPr>
      </p:pic>
      <p:pic>
        <p:nvPicPr>
          <p:cNvPr id="8" name="Picture 7" descr="A picture containing text, book, shelf, indoor&#10;&#10;Description automatically generated">
            <a:extLst>
              <a:ext uri="{FF2B5EF4-FFF2-40B4-BE49-F238E27FC236}">
                <a16:creationId xmlns:a16="http://schemas.microsoft.com/office/drawing/2014/main" id="{CDF3A19B-04D1-4B3D-A013-431CDF6E7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460" y="2646410"/>
            <a:ext cx="3606902" cy="24046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92ED6026-5531-4186-A52A-CB0E1CD80547}"/>
              </a:ext>
            </a:extLst>
          </p:cNvPr>
          <p:cNvSpPr txBox="1">
            <a:spLocks/>
          </p:cNvSpPr>
          <p:nvPr/>
        </p:nvSpPr>
        <p:spPr>
          <a:xfrm>
            <a:off x="311700" y="50809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dirty="0"/>
              <a:t>What is a Synthetic Monitoring?</a:t>
            </a:r>
          </a:p>
        </p:txBody>
      </p:sp>
      <p:sp>
        <p:nvSpPr>
          <p:cNvPr id="8" name="Google Shape;144;p22">
            <a:extLst>
              <a:ext uri="{FF2B5EF4-FFF2-40B4-BE49-F238E27FC236}">
                <a16:creationId xmlns:a16="http://schemas.microsoft.com/office/drawing/2014/main" id="{0DE74511-E8A7-493D-A28D-4D93BF922AEC}"/>
              </a:ext>
            </a:extLst>
          </p:cNvPr>
          <p:cNvSpPr txBox="1">
            <a:spLocks/>
          </p:cNvSpPr>
          <p:nvPr/>
        </p:nvSpPr>
        <p:spPr>
          <a:xfrm>
            <a:off x="311700" y="3293539"/>
            <a:ext cx="8594342" cy="1445341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1. </a:t>
            </a:r>
            <a:r>
              <a:rPr lang="en-US" sz="1200" dirty="0">
                <a:solidFill>
                  <a:srgbClr val="00B050"/>
                </a:solidFill>
              </a:rPr>
              <a:t>To see is  our Application still running and alive?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(Reachability and Availability)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2. </a:t>
            </a:r>
            <a:r>
              <a:rPr lang="en-US" sz="1200" dirty="0">
                <a:solidFill>
                  <a:srgbClr val="00B050"/>
                </a:solidFill>
              </a:rPr>
              <a:t>Test new features before launching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3. </a:t>
            </a:r>
            <a:r>
              <a:rPr lang="en-US" sz="1200" dirty="0">
                <a:solidFill>
                  <a:srgbClr val="00B050"/>
                </a:solidFill>
              </a:rPr>
              <a:t>To monitor web page speed and load times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(application performance and availability)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4. </a:t>
            </a:r>
            <a:r>
              <a:rPr lang="en-US" sz="1200" dirty="0">
                <a:solidFill>
                  <a:srgbClr val="00B050"/>
                </a:solidFill>
              </a:rPr>
              <a:t>Monitor third-party services and APIs</a:t>
            </a:r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5. </a:t>
            </a:r>
            <a:r>
              <a:rPr lang="en-US" sz="1200" dirty="0">
                <a:solidFill>
                  <a:srgbClr val="00B050"/>
                </a:solidFill>
              </a:rPr>
              <a:t>Identify browser or device-specific issues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6. </a:t>
            </a:r>
            <a:r>
              <a:rPr lang="en-US" sz="1200" dirty="0">
                <a:solidFill>
                  <a:srgbClr val="00B050"/>
                </a:solidFill>
              </a:rPr>
              <a:t>Ensure SLA compliance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7. </a:t>
            </a:r>
            <a:r>
              <a:rPr lang="en-US" sz="1200" b="1" dirty="0">
                <a:solidFill>
                  <a:srgbClr val="00B050"/>
                </a:solidFill>
              </a:rPr>
              <a:t>Reduce mean time to resolution (MTTR)</a:t>
            </a:r>
            <a:endParaRPr lang="en-US" sz="1200" dirty="0">
              <a:solidFill>
                <a:srgbClr val="00B050"/>
              </a:solidFill>
            </a:endParaRP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BC2C61DA-2E87-41A3-A02E-ED666B44EEC0}"/>
              </a:ext>
            </a:extLst>
          </p:cNvPr>
          <p:cNvSpPr txBox="1">
            <a:spLocks/>
          </p:cNvSpPr>
          <p:nvPr/>
        </p:nvSpPr>
        <p:spPr>
          <a:xfrm>
            <a:off x="311700" y="129099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dirty="0"/>
              <a:t>Which metrics we track?</a:t>
            </a:r>
          </a:p>
        </p:txBody>
      </p:sp>
      <p:sp>
        <p:nvSpPr>
          <p:cNvPr id="11" name="Google Shape;144;p22">
            <a:extLst>
              <a:ext uri="{FF2B5EF4-FFF2-40B4-BE49-F238E27FC236}">
                <a16:creationId xmlns:a16="http://schemas.microsoft.com/office/drawing/2014/main" id="{A18CE11A-0B7B-4409-9C92-835A6A4C4DAC}"/>
              </a:ext>
            </a:extLst>
          </p:cNvPr>
          <p:cNvSpPr txBox="1">
            <a:spLocks/>
          </p:cNvSpPr>
          <p:nvPr/>
        </p:nvSpPr>
        <p:spPr>
          <a:xfrm>
            <a:off x="311700" y="566848"/>
            <a:ext cx="8594342" cy="623400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Synthetic monitoring or synthetic testing is an application performance monitoring practice 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where we perform the actions which we think users/clients will do with our application.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This could be achieved using automated series of request on our business transactions and API endpoints.</a:t>
            </a: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Google Shape;144;p22">
            <a:extLst>
              <a:ext uri="{FF2B5EF4-FFF2-40B4-BE49-F238E27FC236}">
                <a16:creationId xmlns:a16="http://schemas.microsoft.com/office/drawing/2014/main" id="{468E2228-DEB8-432D-A85C-F00151E33FCB}"/>
              </a:ext>
            </a:extLst>
          </p:cNvPr>
          <p:cNvSpPr txBox="1">
            <a:spLocks/>
          </p:cNvSpPr>
          <p:nvPr/>
        </p:nvSpPr>
        <p:spPr>
          <a:xfrm>
            <a:off x="311700" y="1793576"/>
            <a:ext cx="8594342" cy="1021162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1. </a:t>
            </a:r>
            <a:r>
              <a:rPr lang="en-US" sz="1200" dirty="0">
                <a:solidFill>
                  <a:srgbClr val="00B050"/>
                </a:solidFill>
              </a:rPr>
              <a:t>Response Time (from server to the client)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2. </a:t>
            </a:r>
            <a:r>
              <a:rPr lang="en-US" sz="1200" dirty="0">
                <a:solidFill>
                  <a:srgbClr val="00B050"/>
                </a:solidFill>
              </a:rPr>
              <a:t>Latency (from request to response end)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3. </a:t>
            </a:r>
            <a:r>
              <a:rPr lang="en-US" sz="1200" dirty="0">
                <a:solidFill>
                  <a:srgbClr val="00B050"/>
                </a:solidFill>
              </a:rPr>
              <a:t>Load Time (whole page load time with all files)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4. </a:t>
            </a:r>
            <a:r>
              <a:rPr lang="en-US" sz="1200" dirty="0">
                <a:solidFill>
                  <a:srgbClr val="00B050"/>
                </a:solidFill>
              </a:rPr>
              <a:t>System and Network Resources (CPU, Memory, HD)</a:t>
            </a: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90BF330E-6CFB-4D10-A81F-74E8279F4DAD}"/>
              </a:ext>
            </a:extLst>
          </p:cNvPr>
          <p:cNvSpPr txBox="1">
            <a:spLocks/>
          </p:cNvSpPr>
          <p:nvPr/>
        </p:nvSpPr>
        <p:spPr>
          <a:xfrm>
            <a:off x="311700" y="2701290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dirty="0"/>
              <a:t>Use cases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A9B0B441-F996-47E5-9579-88AA981B3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522" y="1287100"/>
            <a:ext cx="3128368" cy="175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8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176</Words>
  <Application>Microsoft Office PowerPoint</Application>
  <PresentationFormat>On-screen Show (16:9)</PresentationFormat>
  <Paragraphs>18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Source Sans Pro</vt:lpstr>
      <vt:lpstr>Arial</vt:lpstr>
      <vt:lpstr>Raleway</vt:lpstr>
      <vt:lpstr>Plum</vt:lpstr>
      <vt:lpstr>Synthetic Monitoring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 What is Datadog and why do we need it</dc:title>
  <cp:lastModifiedBy>Emin Salim</cp:lastModifiedBy>
  <cp:revision>79</cp:revision>
  <dcterms:modified xsi:type="dcterms:W3CDTF">2022-04-15T14:12:28Z</dcterms:modified>
</cp:coreProperties>
</file>