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6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5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9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8016-F194-4755-B75B-3162BAF05B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5BAB93-783E-44D7-8FDC-FBCECA6C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7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4A27-4A22-4744-ABED-E202680F1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FEB88-03A2-40C1-949B-8260E5B2F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Ng</a:t>
            </a:r>
          </a:p>
        </p:txBody>
      </p:sp>
    </p:spTree>
    <p:extLst>
      <p:ext uri="{BB962C8B-B14F-4D97-AF65-F5344CB8AC3E}">
        <p14:creationId xmlns:p14="http://schemas.microsoft.com/office/powerpoint/2010/main" val="16874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BE3-ADAE-48A0-848E-C957E7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73B-A3DA-42B8-BAA0-9428CCFE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069"/>
            <a:ext cx="8596668" cy="4329294"/>
          </a:xfrm>
        </p:spPr>
        <p:txBody>
          <a:bodyPr/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really learned a lot about the GIT Version Control System during this segment as it helped me understand the different layers of a GIT repository and its functionality.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Commands: Clone, push , pull, commit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Stages: Working directory, staging area and .git directory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Forking, branching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BE3-ADAE-48A0-848E-C957E7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73B-A3DA-42B8-BAA0-9428CCFE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069"/>
            <a:ext cx="8596668" cy="43292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segment reinforced my existing knowledge on specific data structures such as: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Linked Lists and nodes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Stacks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Queues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Graphs/Trees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483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BE3-ADAE-48A0-848E-C957E7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73B-A3DA-42B8-BAA0-9428CCFE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069"/>
            <a:ext cx="8596668" cy="4329294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I’ve experienced SQL a number of times in past projects having to create database designs and table relationships.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segment was a good refresher as it helped me remember about specific concepts such as: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(Inner, outer)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Statements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4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BE3-ADAE-48A0-848E-C957E7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73B-A3DA-42B8-BAA0-9428CCFE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069"/>
            <a:ext cx="8596668" cy="43292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didn’t have much front end experience prior to this program so spending time on basic fundamentals helped me survive this full-stack course.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key take-aways include: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Syntax 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Dynamic Arrays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Functions: filtering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Let, var declarations (scopes)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64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BE3-ADAE-48A0-848E-C957E7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73B-A3DA-42B8-BAA0-9428CCFE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069"/>
            <a:ext cx="8596668" cy="4329294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 really enjoyed my time with the NodeJS framework as it allowed us to create server-side functionality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Assignments and class projects really helped me get familiar with: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Callback functions, arrows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files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Different Libraries</a:t>
            </a:r>
          </a:p>
        </p:txBody>
      </p:sp>
    </p:spTree>
    <p:extLst>
      <p:ext uri="{BB962C8B-B14F-4D97-AF65-F5344CB8AC3E}">
        <p14:creationId xmlns:p14="http://schemas.microsoft.com/office/powerpoint/2010/main" val="200213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BE3-ADAE-48A0-848E-C957E7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73B-A3DA-42B8-BAA0-9428CCFE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069"/>
            <a:ext cx="8596668" cy="4329294"/>
          </a:xfrm>
        </p:spPr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VueJS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framework was an interesting topic that I want to delve further into along with NodeJS to become more proficient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fullstack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Easily able to bind your data makes it a very effective tool.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 like that it was lightweight, flexible and not overly-complicated to get it running.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7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BE3-ADAE-48A0-848E-C957E7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/>
              <a:t>Capstone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73B-A3DA-42B8-BAA0-9428CCFE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069"/>
            <a:ext cx="8596668" cy="4329294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my application, I made an Employee project utilizing node,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MongoDB that allow one to keep track of all current employees within the database.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 functionality includes: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Being able to add or create new employees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 employee information and status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Removal of old employees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 of current employees and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BE3-ADAE-48A0-848E-C957E7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736"/>
          </a:xfrm>
        </p:spPr>
        <p:txBody>
          <a:bodyPr/>
          <a:lstStyle/>
          <a:p>
            <a:r>
              <a:rPr lang="en-US" dirty="0"/>
              <a:t>Capstone Overview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73B-A3DA-42B8-BAA0-9428CCFE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31" y="1842697"/>
            <a:ext cx="8596668" cy="43292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Frameworks/Libraries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Created a server in NodeJS using the express library to handle my backend API routes.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Vue handled my front-end components which included elements such as html,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data binding and page routing. 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library was imported to handle the HTTP between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the server. </a:t>
            </a:r>
          </a:p>
        </p:txBody>
      </p:sp>
    </p:spTree>
    <p:extLst>
      <p:ext uri="{BB962C8B-B14F-4D97-AF65-F5344CB8AC3E}">
        <p14:creationId xmlns:p14="http://schemas.microsoft.com/office/powerpoint/2010/main" val="3376592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397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JUMP Presentation</vt:lpstr>
      <vt:lpstr>GIT</vt:lpstr>
      <vt:lpstr>Data Structures and Algorithms</vt:lpstr>
      <vt:lpstr>SQL</vt:lpstr>
      <vt:lpstr>HTML, CSS, Javascript</vt:lpstr>
      <vt:lpstr>NodeJS</vt:lpstr>
      <vt:lpstr>VueJS</vt:lpstr>
      <vt:lpstr>Capstone Overview</vt:lpstr>
      <vt:lpstr>Capstone Overview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Presentation</dc:title>
  <dc:creator>stephen ng</dc:creator>
  <cp:lastModifiedBy>stephen ng</cp:lastModifiedBy>
  <cp:revision>1</cp:revision>
  <dcterms:created xsi:type="dcterms:W3CDTF">2022-01-14T17:38:53Z</dcterms:created>
  <dcterms:modified xsi:type="dcterms:W3CDTF">2022-01-14T23:24:43Z</dcterms:modified>
</cp:coreProperties>
</file>