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295514F-964C-4867-9A66-EE11B5C4373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0BC5F94-FBBC-42CA-95DB-E5BCBAC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7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.plastras@gmail.com" TargetMode="External"/><Relationship Id="rId2" Type="http://schemas.openxmlformats.org/officeDocument/2006/relationships/hyperlink" Target="mailto:nikos.rekkas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.Plastras@gmail.com" TargetMode="External"/><Relationship Id="rId2" Type="http://schemas.openxmlformats.org/officeDocument/2006/relationships/hyperlink" Target="mailto:nikos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2F68-BF72-64A7-E20C-6834A7398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128" y="971030"/>
            <a:ext cx="11367247" cy="2971051"/>
          </a:xfrm>
        </p:spPr>
        <p:txBody>
          <a:bodyPr/>
          <a:lstStyle/>
          <a:p>
            <a:r>
              <a:rPr lang="en-US" dirty="0"/>
              <a:t>Washing Machines Monitoring Service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B0EC5-97B9-39B6-0DBF-D34C218A3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93271"/>
          </a:xfrm>
        </p:spPr>
        <p:txBody>
          <a:bodyPr>
            <a:normAutofit/>
          </a:bodyPr>
          <a:lstStyle/>
          <a:p>
            <a:r>
              <a:rPr lang="en-US" dirty="0"/>
              <a:t>University of the Aegean</a:t>
            </a:r>
          </a:p>
          <a:p>
            <a:r>
              <a:rPr lang="en-US" dirty="0"/>
              <a:t>Samos University Unit – Student </a:t>
            </a:r>
            <a:r>
              <a:rPr lang="en-US"/>
              <a:t>Rooms Building</a:t>
            </a:r>
            <a:endParaRPr lang="en-US" dirty="0"/>
          </a:p>
          <a:p>
            <a:r>
              <a:rPr lang="en-US" dirty="0"/>
              <a:t>People: Nikos </a:t>
            </a:r>
            <a:r>
              <a:rPr lang="en-US" dirty="0" err="1"/>
              <a:t>Rekkas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nikos.rekkas@gmail.com</a:t>
            </a:r>
            <a:r>
              <a:rPr lang="en-US" dirty="0"/>
              <a:t>), Stefanos Plastras (</a:t>
            </a:r>
            <a:r>
              <a:rPr lang="en-US" dirty="0">
                <a:hlinkClick r:id="rId3"/>
              </a:rPr>
              <a:t>s.plastras@gmail.com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305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A793-6427-FC37-0A9A-223A0B5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F4F8-2AA6-72F4-29E5-55AD60B1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Software/Hardware Project including protocols (MQTT), board (ESP32), Python Web Service, …</a:t>
            </a:r>
          </a:p>
          <a:p>
            <a:r>
              <a:rPr lang="en-US" dirty="0"/>
              <a:t>Continuous Monitoring of washing machines in Samos University Unit Students Rooms Building</a:t>
            </a:r>
          </a:p>
        </p:txBody>
      </p:sp>
    </p:spTree>
    <p:extLst>
      <p:ext uri="{BB962C8B-B14F-4D97-AF65-F5344CB8AC3E}">
        <p14:creationId xmlns:p14="http://schemas.microsoft.com/office/powerpoint/2010/main" val="45867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4D1F-DD25-DA14-8858-70B24279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4D01-D9B2-DBAD-DD25-5123110E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  <a:p>
            <a:r>
              <a:rPr lang="en-US" dirty="0"/>
              <a:t>Delivered: June 2023</a:t>
            </a:r>
          </a:p>
        </p:txBody>
      </p:sp>
    </p:spTree>
    <p:extLst>
      <p:ext uri="{BB962C8B-B14F-4D97-AF65-F5344CB8AC3E}">
        <p14:creationId xmlns:p14="http://schemas.microsoft.com/office/powerpoint/2010/main" val="274127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BD4E-5D07-545A-7B1A-6501761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846D-3FCA-BAC0-A202-3C7E6182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Nikolaos </a:t>
            </a:r>
            <a:r>
              <a:rPr lang="en-US" dirty="0" err="1"/>
              <a:t>Rekkas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nikos@gmail.com</a:t>
            </a:r>
            <a:r>
              <a:rPr lang="en-US" dirty="0"/>
              <a:t>), Stefanos Plastras (</a:t>
            </a:r>
            <a:r>
              <a:rPr lang="en-US" dirty="0">
                <a:hlinkClick r:id="rId3"/>
              </a:rPr>
              <a:t>s.Plastras@gmail.com</a:t>
            </a:r>
            <a:r>
              <a:rPr lang="en-US" dirty="0"/>
              <a:t>)</a:t>
            </a:r>
          </a:p>
          <a:p>
            <a:r>
              <a:rPr lang="en-US" dirty="0"/>
              <a:t>Both University of the Aegean, ICSE Dept. alumni</a:t>
            </a:r>
          </a:p>
          <a:p>
            <a:r>
              <a:rPr lang="en-US" dirty="0"/>
              <a:t>Currently, Nikolaos is working at … while Stefanos is doing his PhD at the same department.</a:t>
            </a:r>
          </a:p>
        </p:txBody>
      </p:sp>
    </p:spTree>
    <p:extLst>
      <p:ext uri="{BB962C8B-B14F-4D97-AF65-F5344CB8AC3E}">
        <p14:creationId xmlns:p14="http://schemas.microsoft.com/office/powerpoint/2010/main" val="426791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5D68-F932-112E-A569-BDB2C3AF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H/</a:t>
            </a:r>
            <a:r>
              <a:rPr lang="en-US" dirty="0" err="1"/>
              <a:t>SWare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4C9E-4D0D-5DC6-B009-F33303B4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MQTT (v)</a:t>
            </a:r>
          </a:p>
          <a:p>
            <a:r>
              <a:rPr lang="en-US" dirty="0"/>
              <a:t>Python (Flask v)</a:t>
            </a:r>
          </a:p>
          <a:p>
            <a:r>
              <a:rPr lang="en-US" dirty="0"/>
              <a:t>Raspberry Pi 3 Model B+</a:t>
            </a:r>
          </a:p>
          <a:p>
            <a:r>
              <a:rPr lang="en-US" dirty="0"/>
              <a:t>ESP32 Board (Arduino)</a:t>
            </a:r>
          </a:p>
          <a:p>
            <a:r>
              <a:rPr lang="en-US" dirty="0"/>
              <a:t>Ampere Sensors (Model …)</a:t>
            </a:r>
          </a:p>
        </p:txBody>
      </p:sp>
    </p:spTree>
    <p:extLst>
      <p:ext uri="{BB962C8B-B14F-4D97-AF65-F5344CB8AC3E}">
        <p14:creationId xmlns:p14="http://schemas.microsoft.com/office/powerpoint/2010/main" val="155548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F4E-3A8C-9DD7-D8E0-327AC5AA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Archirecture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DAEA-24E3-A89B-10DF-5C8BFD59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27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</TotalTime>
  <Words>160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Washing Machines Monitoring Service Project</vt:lpstr>
      <vt:lpstr>What?</vt:lpstr>
      <vt:lpstr>When?</vt:lpstr>
      <vt:lpstr>People</vt:lpstr>
      <vt:lpstr>Technical H/SWare</vt:lpstr>
      <vt:lpstr>Project Archirecture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WashingMachinesMonitoring – WebService Project</dc:title>
  <dc:creator>Plastras Stefanos</dc:creator>
  <cp:lastModifiedBy>Plastras Stefanos</cp:lastModifiedBy>
  <cp:revision>14</cp:revision>
  <dcterms:created xsi:type="dcterms:W3CDTF">2023-05-02T18:53:44Z</dcterms:created>
  <dcterms:modified xsi:type="dcterms:W3CDTF">2023-05-14T21:17:32Z</dcterms:modified>
</cp:coreProperties>
</file>