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025BC9-806F-4EC7-9656-A77196F61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92AFB73-7AF6-4F88-8686-F1A61204CDEB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6468480" y="1289520"/>
            <a:ext cx="2727000" cy="2790720"/>
          </a:xfrm>
          <a:prstGeom prst="rect">
            <a:avLst/>
          </a:prstGeom>
          <a:ln w="0">
            <a:noFill/>
          </a:ln>
        </p:spPr>
      </p:pic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1071360" y="1414080"/>
            <a:ext cx="2460240" cy="2460240"/>
          </a:xfrm>
          <a:prstGeom prst="rect">
            <a:avLst/>
          </a:prstGeom>
          <a:ln w="0">
            <a:noFill/>
          </a:ln>
        </p:spPr>
      </p:pic>
      <p:sp>
        <p:nvSpPr>
          <p:cNvPr id="9" name=""/>
          <p:cNvSpPr txBox="1"/>
          <p:nvPr/>
        </p:nvSpPr>
        <p:spPr>
          <a:xfrm>
            <a:off x="1321200" y="1144440"/>
            <a:ext cx="1843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g++ project.cpp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glitter dir="l"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2025-08-12T23:18:12Z</dcterms:created>
  <dc:creator>S A Shilling</dc:creator>
  <dc:description/>
  <dc:language>en-GB</dc:language>
  <cp:lastModifiedBy>S A Shilling</cp:lastModifiedBy>
  <dcterms:modified xsi:type="dcterms:W3CDTF">2025-08-12T23:27:03Z</dcterms:modified>
  <cp:revision>1</cp:revision>
  <dc:subject/>
  <dc:title/>
</cp:coreProperties>
</file>