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574850-DABC-4FFD-88D9-931C7AF3D5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3DB343-F118-4363-94C0-F6BA24008834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 descr=""/>
          <p:cNvPicPr/>
          <p:nvPr/>
        </p:nvPicPr>
        <p:blipFill>
          <a:blip r:embed="rId1"/>
          <a:stretch/>
        </p:blipFill>
        <p:spPr>
          <a:xfrm>
            <a:off x="6468480" y="1289520"/>
            <a:ext cx="2726640" cy="2790360"/>
          </a:xfrm>
          <a:prstGeom prst="rect">
            <a:avLst/>
          </a:prstGeom>
          <a:ln w="0">
            <a:noFill/>
          </a:ln>
        </p:spPr>
      </p:pic>
      <p:pic>
        <p:nvPicPr>
          <p:cNvPr id="8" name="" descr=""/>
          <p:cNvPicPr/>
          <p:nvPr/>
        </p:nvPicPr>
        <p:blipFill>
          <a:blip r:embed="rId2"/>
          <a:stretch/>
        </p:blipFill>
        <p:spPr>
          <a:xfrm>
            <a:off x="1071360" y="1414080"/>
            <a:ext cx="2459880" cy="2459880"/>
          </a:xfrm>
          <a:prstGeom prst="rect">
            <a:avLst/>
          </a:prstGeom>
          <a:ln w="0">
            <a:noFill/>
          </a:ln>
        </p:spPr>
      </p:pic>
      <p:sp>
        <p:nvSpPr>
          <p:cNvPr id="9" name=""/>
          <p:cNvSpPr/>
          <p:nvPr/>
        </p:nvSpPr>
        <p:spPr>
          <a:xfrm>
            <a:off x="1321200" y="1144440"/>
            <a:ext cx="18432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g++ project.cpp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3531240" y="2558880"/>
            <a:ext cx="2861640" cy="0"/>
          </a:xfrm>
          <a:prstGeom prst="line">
            <a:avLst/>
          </a:prstGeom>
          <a:ln w="21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4108680" y="1921320"/>
            <a:ext cx="1194480" cy="41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stdout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990480" y="1695240"/>
            <a:ext cx="1703160" cy="144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100" spc="-1" strike="noStrike">
                <a:solidFill>
                  <a:srgbClr val="81d41a"/>
                </a:solidFill>
                <a:latin typeface="Arial"/>
              </a:rPr>
              <a:t>compile program</a:t>
            </a:r>
            <a:endParaRPr b="0" lang="en-GB" sz="1100" spc="-1" strike="noStrike">
              <a:solidFill>
                <a:srgbClr val="81d41a"/>
              </a:solidFill>
              <a:latin typeface="Arial"/>
            </a:endParaRPr>
          </a:p>
          <a:p>
            <a:r>
              <a:rPr b="0" lang="en-GB" sz="1100" spc="-1" strike="noStrike">
                <a:solidFill>
                  <a:srgbClr val="81d41a"/>
                </a:solidFill>
                <a:latin typeface="Arial"/>
              </a:rPr>
              <a:t>some output</a:t>
            </a:r>
            <a:endParaRPr b="0" lang="en-GB" sz="1100" spc="-1" strike="noStrike">
              <a:solidFill>
                <a:srgbClr val="81d41a"/>
              </a:solidFill>
              <a:latin typeface="Arial"/>
            </a:endParaRPr>
          </a:p>
          <a:p>
            <a:r>
              <a:rPr b="0" lang="en-GB" sz="1100" spc="-1" strike="noStrike">
                <a:solidFill>
                  <a:srgbClr val="81d41a"/>
                </a:solidFill>
                <a:latin typeface="Arial"/>
              </a:rPr>
              <a:t>code compiling ok</a:t>
            </a:r>
            <a:endParaRPr b="0" lang="en-GB" sz="1100" spc="-1" strike="noStrike">
              <a:solidFill>
                <a:srgbClr val="81d41a"/>
              </a:solidFill>
              <a:latin typeface="Arial"/>
            </a:endParaRPr>
          </a:p>
          <a:p>
            <a:r>
              <a:rPr b="0" lang="en-GB" sz="1100" spc="-1" strike="noStrike">
                <a:solidFill>
                  <a:srgbClr val="81d41a"/>
                </a:solidFill>
                <a:latin typeface="Arial"/>
              </a:rPr>
              <a:t>that doesn't look right</a:t>
            </a:r>
            <a:endParaRPr b="0" lang="en-GB" sz="1100" spc="-1" strike="noStrike">
              <a:solidFill>
                <a:srgbClr val="81d41a"/>
              </a:solidFill>
              <a:latin typeface="Arial"/>
            </a:endParaRPr>
          </a:p>
          <a:p>
            <a:r>
              <a:rPr b="0" lang="en-GB" sz="1100" spc="-1" strike="noStrike">
                <a:solidFill>
                  <a:srgbClr val="ff4000"/>
                </a:solidFill>
                <a:latin typeface="Arial"/>
              </a:rPr>
              <a:t>error processing line 12</a:t>
            </a:r>
            <a:endParaRPr b="0" lang="en-GB" sz="1100" spc="-1" strike="noStrike">
              <a:solidFill>
                <a:srgbClr val="81d41a"/>
              </a:solidFill>
              <a:latin typeface="Arial"/>
            </a:endParaRPr>
          </a:p>
          <a:p>
            <a:r>
              <a:rPr b="0" lang="en-GB" sz="1100" spc="-1" strike="noStrike">
                <a:solidFill>
                  <a:srgbClr val="81d41a"/>
                </a:solidFill>
                <a:latin typeface="Arial"/>
              </a:rPr>
              <a:t>it might work</a:t>
            </a:r>
            <a:endParaRPr b="0" lang="en-GB" sz="1100" spc="-1" strike="noStrike">
              <a:solidFill>
                <a:srgbClr val="81d41a"/>
              </a:solidFill>
              <a:latin typeface="Arial"/>
            </a:endParaRPr>
          </a:p>
          <a:p>
            <a:r>
              <a:rPr b="0" lang="en-GB" sz="1100" spc="-1" strike="noStrike">
                <a:solidFill>
                  <a:srgbClr val="81d41a"/>
                </a:solidFill>
                <a:latin typeface="Arial"/>
              </a:rPr>
              <a:t>maybe it will compile</a:t>
            </a:r>
            <a:endParaRPr b="0" lang="en-GB" sz="1100" spc="-1" strike="noStrike">
              <a:solidFill>
                <a:srgbClr val="81d41a"/>
              </a:solidFill>
              <a:latin typeface="Arial"/>
            </a:endParaRPr>
          </a:p>
          <a:p>
            <a:r>
              <a:rPr b="0" lang="en-GB" sz="1100" spc="-1" strike="noStrike">
                <a:solidFill>
                  <a:srgbClr val="ff4000"/>
                </a:solidFill>
                <a:latin typeface="Arial"/>
              </a:rPr>
              <a:t>FAiLED</a:t>
            </a:r>
            <a:endParaRPr b="0" lang="en-GB" sz="1100" spc="-1" strike="noStrike">
              <a:solidFill>
                <a:srgbClr val="81d41a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 descr=""/>
          <p:cNvPicPr/>
          <p:nvPr/>
        </p:nvPicPr>
        <p:blipFill>
          <a:blip r:embed="rId1"/>
          <a:stretch/>
        </p:blipFill>
        <p:spPr>
          <a:xfrm>
            <a:off x="6468480" y="1289520"/>
            <a:ext cx="2726640" cy="2790360"/>
          </a:xfrm>
          <a:prstGeom prst="rect">
            <a:avLst/>
          </a:prstGeom>
          <a:ln w="0">
            <a:noFill/>
          </a:ln>
        </p:spPr>
      </p:pic>
      <p:pic>
        <p:nvPicPr>
          <p:cNvPr id="14" name="" descr=""/>
          <p:cNvPicPr/>
          <p:nvPr/>
        </p:nvPicPr>
        <p:blipFill>
          <a:blip r:embed="rId2"/>
          <a:stretch/>
        </p:blipFill>
        <p:spPr>
          <a:xfrm>
            <a:off x="1071360" y="1414080"/>
            <a:ext cx="2459880" cy="2459880"/>
          </a:xfrm>
          <a:prstGeom prst="rect">
            <a:avLst/>
          </a:prstGeom>
          <a:ln w="0">
            <a:noFill/>
          </a:ln>
        </p:spPr>
      </p:pic>
      <p:sp>
        <p:nvSpPr>
          <p:cNvPr id="15" name=""/>
          <p:cNvSpPr/>
          <p:nvPr/>
        </p:nvSpPr>
        <p:spPr>
          <a:xfrm>
            <a:off x="1321200" y="1144440"/>
            <a:ext cx="18432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g++ project.cpp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3531240" y="2558880"/>
            <a:ext cx="2861640" cy="0"/>
          </a:xfrm>
          <a:prstGeom prst="line">
            <a:avLst/>
          </a:prstGeom>
          <a:ln w="216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4108680" y="1921320"/>
            <a:ext cx="1194480" cy="41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stdout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6990480" y="1695240"/>
            <a:ext cx="1703160" cy="144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100" spc="-1" strike="noStrike">
                <a:solidFill>
                  <a:srgbClr val="81d41a"/>
                </a:solidFill>
                <a:latin typeface="Arial"/>
              </a:rPr>
              <a:t>compile program</a:t>
            </a:r>
            <a:endParaRPr b="0" lang="en-GB" sz="1100" spc="-1" strike="noStrike">
              <a:solidFill>
                <a:srgbClr val="81d41a"/>
              </a:solidFill>
              <a:latin typeface="Arial"/>
            </a:endParaRPr>
          </a:p>
          <a:p>
            <a:r>
              <a:rPr b="0" lang="en-GB" sz="1100" spc="-1" strike="noStrike">
                <a:solidFill>
                  <a:srgbClr val="81d41a"/>
                </a:solidFill>
                <a:latin typeface="Arial"/>
              </a:rPr>
              <a:t>some output</a:t>
            </a:r>
            <a:endParaRPr b="0" lang="en-GB" sz="1100" spc="-1" strike="noStrike">
              <a:solidFill>
                <a:srgbClr val="81d41a"/>
              </a:solidFill>
              <a:latin typeface="Arial"/>
            </a:endParaRPr>
          </a:p>
          <a:p>
            <a:r>
              <a:rPr b="0" lang="en-GB" sz="1100" spc="-1" strike="noStrike">
                <a:solidFill>
                  <a:srgbClr val="81d41a"/>
                </a:solidFill>
                <a:latin typeface="Arial"/>
              </a:rPr>
              <a:t>code compiling ok</a:t>
            </a:r>
            <a:endParaRPr b="0" lang="en-GB" sz="1100" spc="-1" strike="noStrike">
              <a:solidFill>
                <a:srgbClr val="81d41a"/>
              </a:solidFill>
              <a:latin typeface="Arial"/>
            </a:endParaRPr>
          </a:p>
          <a:p>
            <a:r>
              <a:rPr b="0" lang="en-GB" sz="1100" spc="-1" strike="noStrike">
                <a:solidFill>
                  <a:srgbClr val="81d41a"/>
                </a:solidFill>
                <a:latin typeface="Arial"/>
              </a:rPr>
              <a:t>that doesn't look right</a:t>
            </a:r>
            <a:endParaRPr b="0" lang="en-GB" sz="1100" spc="-1" strike="noStrike">
              <a:solidFill>
                <a:srgbClr val="81d41a"/>
              </a:solidFill>
              <a:latin typeface="Arial"/>
            </a:endParaRPr>
          </a:p>
          <a:p>
            <a:r>
              <a:rPr b="0" lang="en-GB" sz="1100" spc="-1" strike="noStrike">
                <a:solidFill>
                  <a:srgbClr val="ff4000"/>
                </a:solidFill>
                <a:latin typeface="Arial"/>
              </a:rPr>
              <a:t>error processing line 12</a:t>
            </a:r>
            <a:endParaRPr b="0" lang="en-GB" sz="1100" spc="-1" strike="noStrike">
              <a:solidFill>
                <a:srgbClr val="81d41a"/>
              </a:solidFill>
              <a:latin typeface="Arial"/>
            </a:endParaRPr>
          </a:p>
          <a:p>
            <a:r>
              <a:rPr b="0" lang="en-GB" sz="1100" spc="-1" strike="noStrike">
                <a:solidFill>
                  <a:srgbClr val="81d41a"/>
                </a:solidFill>
                <a:latin typeface="Arial"/>
              </a:rPr>
              <a:t>it might work</a:t>
            </a:r>
            <a:endParaRPr b="0" lang="en-GB" sz="1100" spc="-1" strike="noStrike">
              <a:solidFill>
                <a:srgbClr val="81d41a"/>
              </a:solidFill>
              <a:latin typeface="Arial"/>
            </a:endParaRPr>
          </a:p>
          <a:p>
            <a:r>
              <a:rPr b="0" lang="en-GB" sz="1100" spc="-1" strike="noStrike">
                <a:solidFill>
                  <a:srgbClr val="81d41a"/>
                </a:solidFill>
                <a:latin typeface="Arial"/>
              </a:rPr>
              <a:t>maybe it will compile</a:t>
            </a:r>
            <a:endParaRPr b="0" lang="en-GB" sz="1100" spc="-1" strike="noStrike">
              <a:solidFill>
                <a:srgbClr val="81d41a"/>
              </a:solidFill>
              <a:latin typeface="Arial"/>
            </a:endParaRPr>
          </a:p>
          <a:p>
            <a:r>
              <a:rPr b="0" lang="en-GB" sz="1100" spc="-1" strike="noStrike">
                <a:solidFill>
                  <a:srgbClr val="ff4000"/>
                </a:solidFill>
                <a:latin typeface="Arial"/>
              </a:rPr>
              <a:t>FAiLED</a:t>
            </a:r>
            <a:endParaRPr b="0" lang="en-GB" sz="1100" spc="-1" strike="noStrike">
              <a:solidFill>
                <a:srgbClr val="81d41a"/>
              </a:solidFill>
              <a:latin typeface="Arial"/>
            </a:endParaRPr>
          </a:p>
        </p:txBody>
      </p:sp>
      <p:pic>
        <p:nvPicPr>
          <p:cNvPr id="19" name="" descr=""/>
          <p:cNvPicPr/>
          <p:nvPr/>
        </p:nvPicPr>
        <p:blipFill>
          <a:blip r:embed="rId3"/>
          <a:stretch/>
        </p:blipFill>
        <p:spPr>
          <a:xfrm>
            <a:off x="5856120" y="237960"/>
            <a:ext cx="4285800" cy="4285800"/>
          </a:xfrm>
          <a:prstGeom prst="rect">
            <a:avLst/>
          </a:prstGeom>
          <a:ln w="0">
            <a:noFill/>
          </a:ln>
        </p:spPr>
      </p:pic>
      <p:sp>
        <p:nvSpPr>
          <p:cNvPr id="20" name=""/>
          <p:cNvSpPr txBox="1"/>
          <p:nvPr/>
        </p:nvSpPr>
        <p:spPr>
          <a:xfrm>
            <a:off x="4108680" y="1921680"/>
            <a:ext cx="1194480" cy="41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&gt;logfile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2025-08-12T23:18:12Z</dcterms:created>
  <dc:creator>S A Shilling</dc:creator>
  <dc:description/>
  <dc:language>en-GB</dc:language>
  <cp:lastModifiedBy>S A Shilling</cp:lastModifiedBy>
  <dcterms:modified xsi:type="dcterms:W3CDTF">2025-08-13T08:05:31Z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