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1C58-67E5-3379-B35F-B1D2DCDC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FCC40-0452-D1A7-87B8-1878CDA5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13F8-D10C-6B70-556B-5144B230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5E4A-AF17-8E00-6665-99F917ED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672D-00AF-62FE-F6C7-2A1640C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B56B-3273-5B65-C49D-117FF30F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4F1A3-A614-0589-5519-2A39143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2172-043B-3060-E2B8-E267DC02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D063-AB89-B455-8A5F-545929F7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94E4-3766-05D3-9DDF-C095AFF6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74E7-4B22-DEAA-FCE1-8846FCFB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84052-C2ED-6D10-2052-F6E507C3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F4F6-39BB-0247-995B-AAEEBC25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6D0D-144A-6F49-EAD3-46E7C001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D8DD-9F63-F9D3-7743-6DEC486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1EEA-9378-324D-AFB8-F3103C31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DD84-381E-5A4D-759A-BD94A04A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6D9-C6FC-E198-B2CB-457863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724C-C560-62D1-FB36-79461CDB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A747-5589-EC1C-36D7-B30A3C6B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B99A-0C1C-D528-E7F8-9E8353E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630F-D68B-225A-C429-D20F8BBC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9A36-A5CE-3699-63E7-C6EA502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F5EE-D776-101E-A8A9-ABE2457A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F918-E0A9-BDF5-9B17-53418B1B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9936-40B4-C3E0-0388-D474CBCA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55C-5228-C4E9-567B-414D6753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8995-620D-BCFF-ACBC-DBE9CF52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652C-3D15-7EFE-DB84-C3F9CC58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AE9D-C91C-73CB-C805-415D43F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0BB30-577B-ED89-D479-803D5B71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FE90-931B-52E9-99EC-9D34407F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3823-6F15-3012-FABD-24640B4E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7D1FB-A2F6-B096-FE46-C2B76AD3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80258-0C42-0F41-EE57-C776545BB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D0DE8-00D1-274D-8C2C-ECE2A5B3F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4BC77-B3C3-B4B2-AC58-102A96B9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2D918-F57C-4BE2-22E8-80BC786D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9763-98ED-7E96-555B-1D36177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C00A-333A-066E-1030-7321E7B6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79F93-2060-BD79-2EFA-E1FF5152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D11B0-9900-58DA-6FCD-2D4B9917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C25F-1AAD-5739-B6CA-DE956384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9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3122A-8638-FC51-4F9E-A77D2F8D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F7C69-F894-C078-917A-217F5AA4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D3905-1468-00D7-210F-A0C336B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4A2F-3269-C6C9-9E3B-70E82086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4D41-13DD-DFAB-3D60-B05FFFC2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6345-DE48-3295-9B5C-840CE936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CF76-C1D5-3CD0-4005-984DDAAE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DFE3-7F71-B8E8-A7B4-175322E7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C117-588B-4AF8-2C36-9929DBA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737A-B2C3-FCD6-6DCC-4C33F30C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E1677-07EC-CCA3-88E6-6353E557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0373-0CB9-F891-DB0C-5E551316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5CE00-2CB8-1C3F-A952-545A2DD8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D2CF-2ED3-B1B5-CC05-2A505BA7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F620-71E8-96A1-325F-EBF362B2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7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6860-33EB-42C8-5474-25C61246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7427-B187-E95D-F94D-810B3F14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5C90-5C91-F43A-EE65-4CDFA23E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F940-F39D-4FBB-BC39-B9D5DC5CB3B1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FEA7-0B6A-CDE7-3162-800053C94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E62F-2384-B1D3-4F1B-01963865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1293-CD8B-4F54-BACF-47C5D699B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Server Icon | Hardware Devices Iconpack | Icons-Land">
            <a:extLst>
              <a:ext uri="{FF2B5EF4-FFF2-40B4-BE49-F238E27FC236}">
                <a16:creationId xmlns:a16="http://schemas.microsoft.com/office/drawing/2014/main" id="{FE92E881-0932-3397-3AFB-0C205A39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6" y="22940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NS Changer PRO – Apps on Google Play">
            <a:extLst>
              <a:ext uri="{FF2B5EF4-FFF2-40B4-BE49-F238E27FC236}">
                <a16:creationId xmlns:a16="http://schemas.microsoft.com/office/drawing/2014/main" id="{5538B144-CFD7-2A3A-BC40-17413017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16" y="2310063"/>
            <a:ext cx="830179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ld Wide Web PNG Images HD - PNG All">
            <a:extLst>
              <a:ext uri="{FF2B5EF4-FFF2-40B4-BE49-F238E27FC236}">
                <a16:creationId xmlns:a16="http://schemas.microsoft.com/office/drawing/2014/main" id="{704701B0-56E8-F735-D23A-97925C2B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22" y="3072239"/>
            <a:ext cx="1528011" cy="10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ad Balancer Icon #16837 - Free Icons Library">
            <a:extLst>
              <a:ext uri="{FF2B5EF4-FFF2-40B4-BE49-F238E27FC236}">
                <a16:creationId xmlns:a16="http://schemas.microsoft.com/office/drawing/2014/main" id="{ED4C6F7F-7601-8F88-9E6A-E1323D49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90" y="2065596"/>
            <a:ext cx="1308575" cy="98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twork File System – Wikipédia, a enciclopédia livre">
            <a:extLst>
              <a:ext uri="{FF2B5EF4-FFF2-40B4-BE49-F238E27FC236}">
                <a16:creationId xmlns:a16="http://schemas.microsoft.com/office/drawing/2014/main" id="{C243DDF4-A8F6-2D8A-6D96-F68D951D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8" y="2460458"/>
            <a:ext cx="1052763" cy="1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7F225-798F-56DC-703F-053489F88AA3}"/>
              </a:ext>
            </a:extLst>
          </p:cNvPr>
          <p:cNvSpPr txBox="1"/>
          <p:nvPr/>
        </p:nvSpPr>
        <p:spPr>
          <a:xfrm>
            <a:off x="1267326" y="4800600"/>
            <a:ext cx="236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okd4-services.okd.local</a:t>
            </a:r>
          </a:p>
          <a:p>
            <a:pPr algn="ctr"/>
            <a:r>
              <a:rPr lang="en-GB" dirty="0"/>
              <a:t>192.168.10.210</a:t>
            </a:r>
          </a:p>
        </p:txBody>
      </p:sp>
      <p:pic>
        <p:nvPicPr>
          <p:cNvPr id="5" name="Picture 2" descr="Home Server Icon | Hardware Devices Iconpack | Icons-Land">
            <a:extLst>
              <a:ext uri="{FF2B5EF4-FFF2-40B4-BE49-F238E27FC236}">
                <a16:creationId xmlns:a16="http://schemas.microsoft.com/office/drawing/2014/main" id="{72765F41-700D-2A7F-14CA-EB5CE6B8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940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rmhub | Deploy Kubernetes Control Plane using Charmhub - The Open  Operator Collection">
            <a:extLst>
              <a:ext uri="{FF2B5EF4-FFF2-40B4-BE49-F238E27FC236}">
                <a16:creationId xmlns:a16="http://schemas.microsoft.com/office/drawing/2014/main" id="{11C77677-1692-0014-EE14-7AB1C207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5" y="3260558"/>
            <a:ext cx="1169068" cy="11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62E2B-566E-FAB0-AE8F-829C6A82BD50}"/>
              </a:ext>
            </a:extLst>
          </p:cNvPr>
          <p:cNvSpPr txBox="1"/>
          <p:nvPr/>
        </p:nvSpPr>
        <p:spPr>
          <a:xfrm>
            <a:off x="4449677" y="4800600"/>
            <a:ext cx="359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okd4-control-plane-1.lab.okd.local</a:t>
            </a:r>
          </a:p>
          <a:p>
            <a:pPr algn="ctr"/>
            <a:r>
              <a:rPr lang="en-GB" dirty="0"/>
              <a:t>192.168.10.201</a:t>
            </a:r>
          </a:p>
        </p:txBody>
      </p:sp>
      <p:pic>
        <p:nvPicPr>
          <p:cNvPr id="7" name="Picture 2" descr="Home Server Icon | Hardware Devices Iconpack | Icons-Land">
            <a:extLst>
              <a:ext uri="{FF2B5EF4-FFF2-40B4-BE49-F238E27FC236}">
                <a16:creationId xmlns:a16="http://schemas.microsoft.com/office/drawing/2014/main" id="{987C34D0-DA41-DC3F-23B6-820DFFDB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639" y="22940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B9D53-F18E-7760-8211-9C22CDF8B581}"/>
              </a:ext>
            </a:extLst>
          </p:cNvPr>
          <p:cNvSpPr txBox="1"/>
          <p:nvPr/>
        </p:nvSpPr>
        <p:spPr>
          <a:xfrm>
            <a:off x="8426117" y="4800600"/>
            <a:ext cx="359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okd4-bootstrap.lab.okd.local </a:t>
            </a:r>
          </a:p>
          <a:p>
            <a:pPr algn="ctr"/>
            <a:r>
              <a:rPr lang="en-GB" dirty="0"/>
              <a:t>192.168.10.200</a:t>
            </a:r>
          </a:p>
        </p:txBody>
      </p:sp>
      <p:pic>
        <p:nvPicPr>
          <p:cNvPr id="1040" name="Picture 16" descr="EWS2908P PoE+ Network Switch | EnGenius APAC.">
            <a:extLst>
              <a:ext uri="{FF2B5EF4-FFF2-40B4-BE49-F238E27FC236}">
                <a16:creationId xmlns:a16="http://schemas.microsoft.com/office/drawing/2014/main" id="{125C95C4-390A-9542-15AD-A30316A9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64" y="-631658"/>
            <a:ext cx="4143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5B2EDF-8A70-0120-A32D-C86E655BA86C}"/>
              </a:ext>
            </a:extLst>
          </p:cNvPr>
          <p:cNvCxnSpPr/>
          <p:nvPr/>
        </p:nvCxnSpPr>
        <p:spPr>
          <a:xfrm flipV="1">
            <a:off x="2616868" y="956511"/>
            <a:ext cx="0" cy="160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EA2965-535C-971C-049E-BEEDE5FE9EF7}"/>
              </a:ext>
            </a:extLst>
          </p:cNvPr>
          <p:cNvCxnSpPr/>
          <p:nvPr/>
        </p:nvCxnSpPr>
        <p:spPr>
          <a:xfrm>
            <a:off x="2640932" y="962526"/>
            <a:ext cx="23882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8F81C6-8523-0245-8537-136B51EF4F54}"/>
              </a:ext>
            </a:extLst>
          </p:cNvPr>
          <p:cNvCxnSpPr/>
          <p:nvPr/>
        </p:nvCxnSpPr>
        <p:spPr>
          <a:xfrm flipV="1">
            <a:off x="6096000" y="1022684"/>
            <a:ext cx="0" cy="1485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2D59E-50B6-D69C-C86B-136E3A5446D4}"/>
              </a:ext>
            </a:extLst>
          </p:cNvPr>
          <p:cNvCxnSpPr/>
          <p:nvPr/>
        </p:nvCxnSpPr>
        <p:spPr>
          <a:xfrm flipV="1">
            <a:off x="10082463" y="956511"/>
            <a:ext cx="0" cy="1503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8E257F-5905-D2F9-51A2-30D069987A1F}"/>
              </a:ext>
            </a:extLst>
          </p:cNvPr>
          <p:cNvCxnSpPr/>
          <p:nvPr/>
        </p:nvCxnSpPr>
        <p:spPr>
          <a:xfrm flipH="1">
            <a:off x="6683542" y="956511"/>
            <a:ext cx="33868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Create Linux and Unix bootable USB flash drive in Linux with command line –  Oueta">
            <a:extLst>
              <a:ext uri="{FF2B5EF4-FFF2-40B4-BE49-F238E27FC236}">
                <a16:creationId xmlns:a16="http://schemas.microsoft.com/office/drawing/2014/main" id="{3B537A15-8044-098C-EF17-0ED5367E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642" y="3072239"/>
            <a:ext cx="1405356" cy="12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1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Shilling</dc:creator>
  <cp:lastModifiedBy>Steve Shilling</cp:lastModifiedBy>
  <cp:revision>9</cp:revision>
  <dcterms:created xsi:type="dcterms:W3CDTF">2023-03-23T23:40:40Z</dcterms:created>
  <dcterms:modified xsi:type="dcterms:W3CDTF">2023-03-23T23:57:04Z</dcterms:modified>
</cp:coreProperties>
</file>