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60" r:id="rId3"/>
    <p:sldId id="261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ven Broderick" initials="SB" lastIdx="1" clrIdx="0">
    <p:extLst>
      <p:ext uri="{19B8F6BF-5375-455C-9EA6-DF929625EA0E}">
        <p15:presenceInfo xmlns:p15="http://schemas.microsoft.com/office/powerpoint/2012/main" userId="" providerId=""/>
      </p:ext>
    </p:extLst>
  </p:cmAuthor>
  <p:cmAuthor id="2" name="Steven Broderick" initials="SB [2]" lastIdx="1" clrIdx="1">
    <p:extLst>
      <p:ext uri="{19B8F6BF-5375-455C-9EA6-DF929625EA0E}">
        <p15:presenceInfo xmlns:p15="http://schemas.microsoft.com/office/powerpoint/2012/main" userId="" providerId=""/>
      </p:ext>
    </p:extLst>
  </p:cmAuthor>
  <p:cmAuthor id="3" name="Steven Broderick" initials="SB [3]" lastIdx="1" clrIdx="2">
    <p:extLst>
      <p:ext uri="{19B8F6BF-5375-455C-9EA6-DF929625EA0E}">
        <p15:presenceInfo xmlns:p15="http://schemas.microsoft.com/office/powerpoint/2012/main" userId="" providerId=""/>
      </p:ext>
    </p:extLst>
  </p:cmAuthor>
  <p:cmAuthor id="4" name="Steven Broderick" initials="SB [4]" lastIdx="1" clrIdx="3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>
        <p:scale>
          <a:sx n="83" d="100"/>
          <a:sy n="83" d="100"/>
        </p:scale>
        <p:origin x="1696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commentAuthors" Target="commentAuthors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CA6AA7-EB77-924F-8415-A42B3FDC0646}" type="datetimeFigureOut">
              <a:rPr lang="en-US" smtClean="0"/>
              <a:t>4/18/16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EC463-3C66-C44D-9C11-F3C025574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48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EC463-3C66-C44D-9C11-F3C0255745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22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EC463-3C66-C44D-9C11-F3C0255745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43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EC463-3C66-C44D-9C11-F3C0255745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2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EC463-3C66-C44D-9C11-F3C0255745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08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EC463-3C66-C44D-9C11-F3C0255745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47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4916-021F-BA43-ADC1-B73FBD347041}" type="datetimeFigureOut">
              <a:rPr lang="en-US" smtClean="0"/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FC7F-3CD2-7C44-89D5-4A6C4FCB0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8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4916-021F-BA43-ADC1-B73FBD347041}" type="datetimeFigureOut">
              <a:rPr lang="en-US" smtClean="0"/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FC7F-3CD2-7C44-89D5-4A6C4FCB0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11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4916-021F-BA43-ADC1-B73FBD347041}" type="datetimeFigureOut">
              <a:rPr lang="en-US" smtClean="0"/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FC7F-3CD2-7C44-89D5-4A6C4FCB0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44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4916-021F-BA43-ADC1-B73FBD347041}" type="datetimeFigureOut">
              <a:rPr lang="en-US" smtClean="0"/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FC7F-3CD2-7C44-89D5-4A6C4FCB0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13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4916-021F-BA43-ADC1-B73FBD347041}" type="datetimeFigureOut">
              <a:rPr lang="en-US" smtClean="0"/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FC7F-3CD2-7C44-89D5-4A6C4FCB0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11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4916-021F-BA43-ADC1-B73FBD347041}" type="datetimeFigureOut">
              <a:rPr lang="en-US" smtClean="0"/>
              <a:t>4/18/16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FC7F-3CD2-7C44-89D5-4A6C4FCB0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4916-021F-BA43-ADC1-B73FBD347041}" type="datetimeFigureOut">
              <a:rPr lang="en-US" smtClean="0"/>
              <a:t>4/18/16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FC7F-3CD2-7C44-89D5-4A6C4FCB0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48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4916-021F-BA43-ADC1-B73FBD347041}" type="datetimeFigureOut">
              <a:rPr lang="en-US" smtClean="0"/>
              <a:t>4/18/16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FC7F-3CD2-7C44-89D5-4A6C4FCB0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98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4916-021F-BA43-ADC1-B73FBD347041}" type="datetimeFigureOut">
              <a:rPr lang="en-US" smtClean="0"/>
              <a:t>4/18/16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FC7F-3CD2-7C44-89D5-4A6C4FCB0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46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4916-021F-BA43-ADC1-B73FBD347041}" type="datetimeFigureOut">
              <a:rPr lang="en-US" smtClean="0"/>
              <a:t>4/18/16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FC7F-3CD2-7C44-89D5-4A6C4FCB0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0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4916-021F-BA43-ADC1-B73FBD347041}" type="datetimeFigureOut">
              <a:rPr lang="en-US" smtClean="0"/>
              <a:t>4/18/16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FC7F-3CD2-7C44-89D5-4A6C4FCB0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C4916-021F-BA43-ADC1-B73FBD347041}" type="datetimeFigureOut">
              <a:rPr lang="en-US" smtClean="0"/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5FC7F-3CD2-7C44-89D5-4A6C4FCB0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06724"/>
            <a:ext cx="12192000" cy="2251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Your cards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6306541" y="5131743"/>
            <a:ext cx="914400" cy="1371600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Ipsum </a:t>
            </a:r>
            <a:r>
              <a:rPr lang="en-US" dirty="0" err="1" smtClean="0">
                <a:solidFill>
                  <a:schemeClr val="tx1"/>
                </a:solidFill>
              </a:rPr>
              <a:t>consectetur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455810" y="5131743"/>
            <a:ext cx="914400" cy="1371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Ipsum.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713489" y="5131743"/>
            <a:ext cx="914400" cy="1371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Ipsum.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9916963" y="5131743"/>
            <a:ext cx="914400" cy="1371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Ipsum.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1120438" y="5131743"/>
            <a:ext cx="914400" cy="1371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Ipsum.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91036" y="0"/>
            <a:ext cx="3016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[view for playing 1 white card]</a:t>
            </a:r>
            <a:endParaRPr lang="en-US" dirty="0"/>
          </a:p>
        </p:txBody>
      </p:sp>
      <p:sp>
        <p:nvSpPr>
          <p:cNvPr id="24" name="Rounded Rectangle 23"/>
          <p:cNvSpPr>
            <a:spLocks noChangeAspect="1"/>
          </p:cNvSpPr>
          <p:nvPr/>
        </p:nvSpPr>
        <p:spPr>
          <a:xfrm>
            <a:off x="571975" y="837311"/>
            <a:ext cx="2069938" cy="330143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Lorem _____.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343375" y="5131743"/>
            <a:ext cx="914400" cy="1371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Ipsum.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606944" y="5131743"/>
            <a:ext cx="914400" cy="1371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Ipsum.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870513" y="5131743"/>
            <a:ext cx="914400" cy="1371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Ipsum.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019782" y="5131743"/>
            <a:ext cx="914400" cy="1371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Ipsum.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169051" y="5131743"/>
            <a:ext cx="914400" cy="1371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Ipsum.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677641" y="837311"/>
            <a:ext cx="6172200" cy="330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Lorem </a:t>
            </a:r>
            <a:r>
              <a:rPr lang="en-US" sz="3600" u="sng" dirty="0" smtClean="0"/>
              <a:t>ipsum </a:t>
            </a:r>
            <a:r>
              <a:rPr lang="en-US" sz="3600" u="sng" dirty="0" err="1" smtClean="0"/>
              <a:t>consectetur</a:t>
            </a:r>
            <a:r>
              <a:rPr lang="en-US" sz="3600" dirty="0" smtClean="0"/>
              <a:t>.</a:t>
            </a:r>
            <a:endParaRPr lang="en-US" sz="3600" dirty="0"/>
          </a:p>
        </p:txBody>
      </p:sp>
      <p:sp>
        <p:nvSpPr>
          <p:cNvPr id="35" name="TextBox 34"/>
          <p:cNvSpPr txBox="1"/>
          <p:nvPr/>
        </p:nvSpPr>
        <p:spPr>
          <a:xfrm>
            <a:off x="5755452" y="1000125"/>
            <a:ext cx="2016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[completed phrase]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5929313" y="3543300"/>
            <a:ext cx="1414462" cy="31432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Submit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213382" y="837311"/>
            <a:ext cx="1697469" cy="330143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u="sng" smtClean="0"/>
              <a:t>Scores</a:t>
            </a:r>
          </a:p>
          <a:p>
            <a:pPr algn="ctr"/>
            <a:endParaRPr lang="en-US" u="sng" dirty="0" smtClean="0"/>
          </a:p>
          <a:p>
            <a:pPr algn="ctr"/>
            <a:r>
              <a:rPr lang="en-US" dirty="0" smtClean="0"/>
              <a:t>You: 1</a:t>
            </a:r>
          </a:p>
          <a:p>
            <a:pPr algn="ctr"/>
            <a:r>
              <a:rPr lang="en-US" dirty="0" smtClean="0"/>
              <a:t>P2: 3</a:t>
            </a:r>
          </a:p>
          <a:p>
            <a:pPr algn="ctr"/>
            <a:r>
              <a:rPr lang="en-US" dirty="0" smtClean="0"/>
              <a:t>P3: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809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06724"/>
            <a:ext cx="12192000" cy="2251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Your cards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6306541" y="5131743"/>
            <a:ext cx="914400" cy="1371600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Ipsum.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455810" y="5131743"/>
            <a:ext cx="914400" cy="1371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Ipsum.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713489" y="5131743"/>
            <a:ext cx="914400" cy="1371600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Amet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9916963" y="5131743"/>
            <a:ext cx="914400" cy="1371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Ipsum.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1120438" y="5131743"/>
            <a:ext cx="914400" cy="1371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Ipsum.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91036" y="0"/>
            <a:ext cx="3106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[view for playing 2 white cards]</a:t>
            </a:r>
            <a:endParaRPr lang="en-US" dirty="0"/>
          </a:p>
        </p:txBody>
      </p:sp>
      <p:sp>
        <p:nvSpPr>
          <p:cNvPr id="24" name="Rounded Rectangle 23"/>
          <p:cNvSpPr>
            <a:spLocks noChangeAspect="1"/>
          </p:cNvSpPr>
          <p:nvPr/>
        </p:nvSpPr>
        <p:spPr>
          <a:xfrm>
            <a:off x="571975" y="837311"/>
            <a:ext cx="2069938" cy="330143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Lorem _____ dolor sit _____.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343375" y="5131743"/>
            <a:ext cx="914400" cy="1371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Ipsum.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606944" y="5131743"/>
            <a:ext cx="914400" cy="1371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Ipsum.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870513" y="5131743"/>
            <a:ext cx="914400" cy="1371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Ipsum.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019782" y="5131743"/>
            <a:ext cx="914400" cy="1371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Ipsum.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169051" y="5131743"/>
            <a:ext cx="914400" cy="1371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Ipsum.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677641" y="837311"/>
            <a:ext cx="6172200" cy="330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Lorem </a:t>
            </a:r>
            <a:r>
              <a:rPr lang="en-US" sz="3600" u="sng" dirty="0" smtClean="0"/>
              <a:t>ipsum</a:t>
            </a:r>
            <a:r>
              <a:rPr lang="en-US" sz="3600" dirty="0" smtClean="0"/>
              <a:t> dolor sit </a:t>
            </a:r>
            <a:r>
              <a:rPr lang="en-US" sz="3600" u="sng" dirty="0" err="1" smtClean="0"/>
              <a:t>amet</a:t>
            </a:r>
            <a:r>
              <a:rPr lang="en-US" sz="3600" dirty="0" smtClean="0"/>
              <a:t>.</a:t>
            </a:r>
            <a:endParaRPr lang="en-US" sz="3600" dirty="0"/>
          </a:p>
        </p:txBody>
      </p:sp>
      <p:sp>
        <p:nvSpPr>
          <p:cNvPr id="35" name="TextBox 34"/>
          <p:cNvSpPr txBox="1"/>
          <p:nvPr/>
        </p:nvSpPr>
        <p:spPr>
          <a:xfrm>
            <a:off x="5755452" y="1000125"/>
            <a:ext cx="2016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[completed phrase]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5929313" y="3543300"/>
            <a:ext cx="1414462" cy="31432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Submit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213382" y="837311"/>
            <a:ext cx="1697469" cy="330143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u="sng" smtClean="0"/>
              <a:t>Scores</a:t>
            </a:r>
          </a:p>
          <a:p>
            <a:pPr algn="ctr"/>
            <a:endParaRPr lang="en-US" u="sng" dirty="0" smtClean="0"/>
          </a:p>
          <a:p>
            <a:pPr algn="ctr"/>
            <a:r>
              <a:rPr lang="en-US" dirty="0" smtClean="0"/>
              <a:t>You: 1</a:t>
            </a:r>
          </a:p>
          <a:p>
            <a:pPr algn="ctr"/>
            <a:r>
              <a:rPr lang="en-US" dirty="0" smtClean="0"/>
              <a:t>P2: 3</a:t>
            </a:r>
          </a:p>
          <a:p>
            <a:pPr algn="ctr"/>
            <a:r>
              <a:rPr lang="en-US" dirty="0" smtClean="0"/>
              <a:t>P3: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54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06724"/>
            <a:ext cx="12192000" cy="2251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Your cards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123676" y="5131743"/>
            <a:ext cx="914400" cy="1371600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Ipsum.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255903" y="5145229"/>
            <a:ext cx="914400" cy="1371600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Amet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91036" y="0"/>
            <a:ext cx="3106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[view for playing 3 white cards]</a:t>
            </a:r>
            <a:endParaRPr lang="en-US" dirty="0"/>
          </a:p>
        </p:txBody>
      </p:sp>
      <p:sp>
        <p:nvSpPr>
          <p:cNvPr id="24" name="Rounded Rectangle 23"/>
          <p:cNvSpPr>
            <a:spLocks noChangeAspect="1"/>
          </p:cNvSpPr>
          <p:nvPr/>
        </p:nvSpPr>
        <p:spPr>
          <a:xfrm>
            <a:off x="571975" y="837311"/>
            <a:ext cx="2069938" cy="330143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Lorem _____ dolor sit _____,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smtClean="0"/>
              <a:t>_____.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72325" y="5145229"/>
            <a:ext cx="914400" cy="1371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Ipsum.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039248" y="5145229"/>
            <a:ext cx="914400" cy="1371600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Elit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677641" y="837311"/>
            <a:ext cx="6172200" cy="330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Lorem </a:t>
            </a:r>
            <a:r>
              <a:rPr lang="en-US" sz="3600" u="sng" dirty="0" smtClean="0"/>
              <a:t>ipsum</a:t>
            </a:r>
            <a:r>
              <a:rPr lang="en-US" sz="3600" dirty="0" smtClean="0"/>
              <a:t> dolor sit </a:t>
            </a:r>
            <a:r>
              <a:rPr lang="en-US" sz="3600" u="sng" dirty="0" err="1" smtClean="0"/>
              <a:t>amet</a:t>
            </a:r>
            <a:r>
              <a:rPr lang="en-US" sz="3600" dirty="0" smtClean="0"/>
              <a:t>, </a:t>
            </a:r>
            <a:r>
              <a:rPr lang="en-US" sz="3600" dirty="0" err="1" smtClean="0"/>
              <a:t>consectetur</a:t>
            </a:r>
            <a:r>
              <a:rPr lang="en-US" sz="3600" dirty="0" smtClean="0"/>
              <a:t> </a:t>
            </a:r>
            <a:r>
              <a:rPr lang="en-US" sz="3600" dirty="0" err="1" smtClean="0"/>
              <a:t>adipiscing</a:t>
            </a:r>
            <a:r>
              <a:rPr lang="en-US" sz="3600" dirty="0" smtClean="0"/>
              <a:t> </a:t>
            </a:r>
            <a:r>
              <a:rPr lang="en-US" sz="3600" u="sng" dirty="0" err="1" smtClean="0"/>
              <a:t>elit</a:t>
            </a:r>
            <a:r>
              <a:rPr lang="en-US" sz="3600" dirty="0" smtClean="0"/>
              <a:t>.</a:t>
            </a:r>
            <a:endParaRPr lang="en-US" sz="3600" dirty="0"/>
          </a:p>
        </p:txBody>
      </p:sp>
      <p:sp>
        <p:nvSpPr>
          <p:cNvPr id="35" name="TextBox 34"/>
          <p:cNvSpPr txBox="1"/>
          <p:nvPr/>
        </p:nvSpPr>
        <p:spPr>
          <a:xfrm>
            <a:off x="5755452" y="1000125"/>
            <a:ext cx="2016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[completed phrase]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5929313" y="3543300"/>
            <a:ext cx="1414462" cy="31432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Submit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213382" y="837311"/>
            <a:ext cx="1697469" cy="330143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u="sng" smtClean="0"/>
              <a:t>Scores</a:t>
            </a:r>
          </a:p>
          <a:p>
            <a:pPr algn="ctr"/>
            <a:endParaRPr lang="en-US" u="sng" dirty="0" smtClean="0"/>
          </a:p>
          <a:p>
            <a:pPr algn="ctr"/>
            <a:r>
              <a:rPr lang="en-US" dirty="0" smtClean="0"/>
              <a:t>You: 1</a:t>
            </a:r>
          </a:p>
          <a:p>
            <a:pPr algn="ctr"/>
            <a:r>
              <a:rPr lang="en-US" dirty="0" smtClean="0"/>
              <a:t>P2: 3</a:t>
            </a:r>
          </a:p>
          <a:p>
            <a:pPr algn="ctr"/>
            <a:r>
              <a:rPr lang="en-US" dirty="0" smtClean="0"/>
              <a:t>P3: 0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10349136" y="5145229"/>
            <a:ext cx="914400" cy="1371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Extra card 1.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1263536" y="5145229"/>
            <a:ext cx="914400" cy="1371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Extra card 2.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132648" y="5145229"/>
            <a:ext cx="914400" cy="1371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Ipsum.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175027" y="5145229"/>
            <a:ext cx="914400" cy="1371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Ipsum.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320733" y="5145229"/>
            <a:ext cx="914400" cy="1371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Ipsum.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359587" y="5145229"/>
            <a:ext cx="914400" cy="1371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Ipsum.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8398441" y="5145229"/>
            <a:ext cx="914400" cy="1371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Ipsum.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9407413" y="5145229"/>
            <a:ext cx="914400" cy="1371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Ipsum.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414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06724"/>
            <a:ext cx="12192000" cy="2251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Your cards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6306541" y="5131743"/>
            <a:ext cx="914400" cy="1371600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Ipsum </a:t>
            </a:r>
            <a:r>
              <a:rPr lang="en-US" dirty="0" err="1" smtClean="0">
                <a:solidFill>
                  <a:schemeClr val="tx1"/>
                </a:solidFill>
              </a:rPr>
              <a:t>consectetur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455810" y="5131743"/>
            <a:ext cx="914400" cy="1371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Ipsum.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713489" y="5131743"/>
            <a:ext cx="914400" cy="1371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Ipsum.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9916963" y="5131743"/>
            <a:ext cx="914400" cy="1371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Ipsum.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1120438" y="5131743"/>
            <a:ext cx="914400" cy="1371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Ipsum.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91036" y="0"/>
            <a:ext cx="4622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[view for white card players after all submitted]</a:t>
            </a:r>
            <a:endParaRPr lang="en-US" dirty="0"/>
          </a:p>
        </p:txBody>
      </p:sp>
      <p:sp>
        <p:nvSpPr>
          <p:cNvPr id="24" name="Rounded Rectangle 23"/>
          <p:cNvSpPr>
            <a:spLocks noChangeAspect="1"/>
          </p:cNvSpPr>
          <p:nvPr/>
        </p:nvSpPr>
        <p:spPr>
          <a:xfrm>
            <a:off x="571975" y="837311"/>
            <a:ext cx="2069938" cy="330143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Lorem _____.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343375" y="5131743"/>
            <a:ext cx="914400" cy="1371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Ipsum.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606944" y="5131743"/>
            <a:ext cx="914400" cy="1371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Ipsum.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870513" y="5131743"/>
            <a:ext cx="914400" cy="1371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Ipsum.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019782" y="5131743"/>
            <a:ext cx="914400" cy="1371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Ipsum.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169051" y="5131743"/>
            <a:ext cx="914400" cy="1371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Ipsum.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677641" y="837311"/>
            <a:ext cx="6172200" cy="330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You: Lorem </a:t>
            </a:r>
            <a:r>
              <a:rPr lang="en-US" u="sng" dirty="0" smtClean="0"/>
              <a:t>ipsum </a:t>
            </a:r>
            <a:r>
              <a:rPr lang="en-US" u="sng" dirty="0" err="1" smtClean="0"/>
              <a:t>consectetur</a:t>
            </a:r>
            <a:r>
              <a:rPr lang="en-US" dirty="0" smtClean="0"/>
              <a:t>.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P2: Lorem </a:t>
            </a:r>
            <a:r>
              <a:rPr lang="en-US" u="sng" dirty="0" smtClean="0"/>
              <a:t>ipsum dolor sit </a:t>
            </a:r>
            <a:r>
              <a:rPr lang="en-US" u="sng" dirty="0" err="1" smtClean="0"/>
              <a:t>amet</a:t>
            </a:r>
            <a:r>
              <a:rPr lang="en-US" dirty="0" smtClean="0"/>
              <a:t>.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P3: Lorem </a:t>
            </a:r>
            <a:r>
              <a:rPr lang="en-US" u="sng" dirty="0" smtClean="0"/>
              <a:t>ipsum </a:t>
            </a:r>
            <a:r>
              <a:rPr lang="en-US" u="sng" dirty="0" err="1" smtClean="0"/>
              <a:t>quia</a:t>
            </a:r>
            <a:r>
              <a:rPr lang="en-US" u="sng" dirty="0" smtClean="0"/>
              <a:t> </a:t>
            </a:r>
            <a:r>
              <a:rPr lang="en-US" u="sng" dirty="0" err="1" smtClean="0"/>
              <a:t>sint</a:t>
            </a:r>
            <a:r>
              <a:rPr lang="en-US" u="sng" dirty="0" smtClean="0"/>
              <a:t> </a:t>
            </a:r>
            <a:r>
              <a:rPr lang="en-US" u="sng" dirty="0" err="1" smtClean="0"/>
              <a:t>virtutis</a:t>
            </a:r>
            <a:r>
              <a:rPr lang="en-US" u="sng" dirty="0" smtClean="0"/>
              <a:t>.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755452" y="1000125"/>
            <a:ext cx="2016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[completed phrase]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169051" y="1485900"/>
            <a:ext cx="3201160" cy="60007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439761" y="16012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Winner!!!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213382" y="837311"/>
            <a:ext cx="1697469" cy="330143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u="sng" smtClean="0"/>
              <a:t>Scores</a:t>
            </a:r>
          </a:p>
          <a:p>
            <a:pPr algn="ctr"/>
            <a:endParaRPr lang="en-US" u="sng" dirty="0" smtClean="0"/>
          </a:p>
          <a:p>
            <a:pPr algn="ctr"/>
            <a:r>
              <a:rPr lang="en-US" dirty="0" smtClean="0"/>
              <a:t>You: 1</a:t>
            </a:r>
          </a:p>
          <a:p>
            <a:pPr algn="ctr"/>
            <a:r>
              <a:rPr lang="en-US" dirty="0" smtClean="0"/>
              <a:t>P2: 3</a:t>
            </a:r>
          </a:p>
          <a:p>
            <a:pPr algn="ctr"/>
            <a:r>
              <a:rPr lang="en-US" dirty="0" smtClean="0"/>
              <a:t>P3: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515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06724"/>
            <a:ext cx="12192000" cy="22512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Your cards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7455810" y="5131743"/>
            <a:ext cx="914400" cy="13716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Ipsum.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713489" y="5131743"/>
            <a:ext cx="914400" cy="13716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Ipsum.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9916963" y="5131743"/>
            <a:ext cx="914400" cy="13716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Ipsum.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1120438" y="5131743"/>
            <a:ext cx="914400" cy="13716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Ipsum.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19782" y="20804"/>
            <a:ext cx="478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[view for Card Czar, selecting winning white card]</a:t>
            </a:r>
            <a:endParaRPr lang="en-US" dirty="0"/>
          </a:p>
        </p:txBody>
      </p:sp>
      <p:sp>
        <p:nvSpPr>
          <p:cNvPr id="24" name="Rounded Rectangle 23"/>
          <p:cNvSpPr>
            <a:spLocks noChangeAspect="1"/>
          </p:cNvSpPr>
          <p:nvPr/>
        </p:nvSpPr>
        <p:spPr>
          <a:xfrm>
            <a:off x="571975" y="837311"/>
            <a:ext cx="2069938" cy="330143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Lorem _____.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343375" y="5131743"/>
            <a:ext cx="914400" cy="13716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Ipsum.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606944" y="5131743"/>
            <a:ext cx="914400" cy="13716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Ipsum.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870513" y="5131743"/>
            <a:ext cx="914400" cy="13716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Ipsum.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019782" y="5131743"/>
            <a:ext cx="914400" cy="13716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Ipsum.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169051" y="5131743"/>
            <a:ext cx="914400" cy="13716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Ipsum.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677641" y="837311"/>
            <a:ext cx="6172200" cy="330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✓</a:t>
            </a:r>
            <a:r>
              <a:rPr lang="en-US" dirty="0" smtClean="0"/>
              <a:t> Lorem </a:t>
            </a:r>
            <a:r>
              <a:rPr lang="en-US" u="sng" dirty="0" smtClean="0"/>
              <a:t>ipsum </a:t>
            </a:r>
            <a:r>
              <a:rPr lang="en-US" u="sng" dirty="0" err="1" smtClean="0"/>
              <a:t>consectetur</a:t>
            </a:r>
            <a:r>
              <a:rPr lang="en-US" dirty="0" smtClean="0"/>
              <a:t>.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Lorem </a:t>
            </a:r>
            <a:r>
              <a:rPr lang="en-US" u="sng" dirty="0" smtClean="0"/>
              <a:t>ipsum dolor sit </a:t>
            </a:r>
            <a:r>
              <a:rPr lang="en-US" u="sng" dirty="0" err="1" smtClean="0"/>
              <a:t>amet</a:t>
            </a:r>
            <a:r>
              <a:rPr lang="en-US" dirty="0" smtClean="0"/>
              <a:t>.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Lorem </a:t>
            </a:r>
            <a:r>
              <a:rPr lang="en-US" u="sng" dirty="0" smtClean="0"/>
              <a:t>ipsum </a:t>
            </a:r>
            <a:r>
              <a:rPr lang="en-US" u="sng" dirty="0" err="1" smtClean="0"/>
              <a:t>quia</a:t>
            </a:r>
            <a:r>
              <a:rPr lang="en-US" u="sng" dirty="0" smtClean="0"/>
              <a:t> </a:t>
            </a:r>
            <a:r>
              <a:rPr lang="en-US" u="sng" dirty="0" err="1" smtClean="0"/>
              <a:t>sint</a:t>
            </a:r>
            <a:r>
              <a:rPr lang="en-US" u="sng" dirty="0" smtClean="0"/>
              <a:t> </a:t>
            </a:r>
            <a:r>
              <a:rPr lang="en-US" u="sng" dirty="0" err="1" smtClean="0"/>
              <a:t>virtutis</a:t>
            </a:r>
            <a:r>
              <a:rPr lang="en-US" u="sng" dirty="0" smtClean="0"/>
              <a:t>.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755452" y="1000125"/>
            <a:ext cx="2016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[completed phrase]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6306541" y="5131743"/>
            <a:ext cx="914400" cy="13716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Ipsum.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169051" y="1485900"/>
            <a:ext cx="3201160" cy="60007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8439761" y="1601271"/>
            <a:ext cx="1155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Player 2!!!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213382" y="837311"/>
            <a:ext cx="1697469" cy="330143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u="sng" dirty="0" smtClean="0"/>
              <a:t>Scores</a:t>
            </a:r>
          </a:p>
          <a:p>
            <a:pPr algn="ctr"/>
            <a:endParaRPr lang="en-US" u="sng" dirty="0" smtClean="0"/>
          </a:p>
          <a:p>
            <a:pPr algn="ctr"/>
            <a:r>
              <a:rPr lang="en-US" dirty="0" smtClean="0"/>
              <a:t>You: 1</a:t>
            </a:r>
          </a:p>
          <a:p>
            <a:pPr algn="ctr"/>
            <a:r>
              <a:rPr lang="en-US" dirty="0" smtClean="0"/>
              <a:t>P2: 3</a:t>
            </a:r>
          </a:p>
          <a:p>
            <a:pPr algn="ctr"/>
            <a:r>
              <a:rPr lang="en-US" dirty="0" smtClean="0"/>
              <a:t>P3: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061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326</Words>
  <Application>Microsoft Macintosh PowerPoint</Application>
  <PresentationFormat>Widescreen</PresentationFormat>
  <Paragraphs>120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Broderick</dc:creator>
  <cp:lastModifiedBy>Steven Broderick</cp:lastModifiedBy>
  <cp:revision>14</cp:revision>
  <dcterms:created xsi:type="dcterms:W3CDTF">2016-04-18T21:16:55Z</dcterms:created>
  <dcterms:modified xsi:type="dcterms:W3CDTF">2016-04-19T00:50:27Z</dcterms:modified>
</cp:coreProperties>
</file>